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1" r:id="rId5"/>
    <p:sldMasterId id="2147483657" r:id="rId6"/>
    <p:sldMasterId id="2147483665" r:id="rId7"/>
  </p:sldMasterIdLst>
  <p:notesMasterIdLst>
    <p:notesMasterId r:id="rId43"/>
  </p:notesMasterIdLst>
  <p:sldIdLst>
    <p:sldId id="280" r:id="rId8"/>
    <p:sldId id="507" r:id="rId9"/>
    <p:sldId id="807" r:id="rId10"/>
    <p:sldId id="843" r:id="rId11"/>
    <p:sldId id="839" r:id="rId12"/>
    <p:sldId id="841" r:id="rId13"/>
    <p:sldId id="257" r:id="rId14"/>
    <p:sldId id="260" r:id="rId15"/>
    <p:sldId id="821" r:id="rId16"/>
    <p:sldId id="529" r:id="rId17"/>
    <p:sldId id="823" r:id="rId18"/>
    <p:sldId id="518" r:id="rId19"/>
    <p:sldId id="519" r:id="rId20"/>
    <p:sldId id="747" r:id="rId21"/>
    <p:sldId id="831" r:id="rId22"/>
    <p:sldId id="832" r:id="rId23"/>
    <p:sldId id="824" r:id="rId24"/>
    <p:sldId id="818" r:id="rId25"/>
    <p:sldId id="417" r:id="rId26"/>
    <p:sldId id="829" r:id="rId27"/>
    <p:sldId id="517" r:id="rId28"/>
    <p:sldId id="794" r:id="rId29"/>
    <p:sldId id="844" r:id="rId30"/>
    <p:sldId id="551" r:id="rId31"/>
    <p:sldId id="326" r:id="rId32"/>
    <p:sldId id="349" r:id="rId33"/>
    <p:sldId id="478" r:id="rId34"/>
    <p:sldId id="795" r:id="rId35"/>
    <p:sldId id="838" r:id="rId36"/>
    <p:sldId id="524" r:id="rId37"/>
    <p:sldId id="491" r:id="rId38"/>
    <p:sldId id="479" r:id="rId39"/>
    <p:sldId id="488" r:id="rId40"/>
    <p:sldId id="745" r:id="rId41"/>
    <p:sldId id="750" r:id="rId4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C7329"/>
    <a:srgbClr val="0071CE"/>
    <a:srgbClr val="00B7BD"/>
    <a:srgbClr val="009CA6"/>
    <a:srgbClr val="3E1961"/>
    <a:srgbClr val="201547"/>
    <a:srgbClr val="64266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FB519D-112F-42A6-892A-D01646E6C920}" v="61" dt="2020-02-26T04:47:53.1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54" autoAdjust="0"/>
    <p:restoredTop sz="94434" autoAdjust="0"/>
  </p:normalViewPr>
  <p:slideViewPr>
    <p:cSldViewPr snapToGrid="0" snapToObjects="1">
      <p:cViewPr varScale="1">
        <p:scale>
          <a:sx n="120" d="100"/>
          <a:sy n="120" d="100"/>
        </p:scale>
        <p:origin x="17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5"/>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3850443" y="1"/>
            <a:ext cx="2945659" cy="498055"/>
          </a:xfrm>
          <a:prstGeom prst="rect">
            <a:avLst/>
          </a:prstGeom>
        </p:spPr>
        <p:txBody>
          <a:bodyPr vert="horz" lIns="96661" tIns="48331" rIns="96661" bIns="48331" rtlCol="0"/>
          <a:lstStyle>
            <a:lvl1pPr algn="r">
              <a:defRPr sz="1300"/>
            </a:lvl1pPr>
          </a:lstStyle>
          <a:p>
            <a:fld id="{1B550DC0-DF20-3344-88F4-FC6243EEF9F0}" type="datetimeFigureOut">
              <a:rPr lang="en-US" smtClean="0"/>
              <a:t>7/15/2020</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6661" tIns="48331" rIns="96661" bIns="48331"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9428584"/>
            <a:ext cx="2945659" cy="498054"/>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3850443" y="9428584"/>
            <a:ext cx="2945659" cy="498054"/>
          </a:xfrm>
          <a:prstGeom prst="rect">
            <a:avLst/>
          </a:prstGeom>
        </p:spPr>
        <p:txBody>
          <a:bodyPr vert="horz" lIns="96661" tIns="48331" rIns="96661" bIns="48331" rtlCol="0" anchor="b"/>
          <a:lstStyle>
            <a:lvl1pPr algn="r">
              <a:defRPr sz="1300"/>
            </a:lvl1pPr>
          </a:lstStyle>
          <a:p>
            <a:fld id="{A13850A2-1E31-7A47-8587-B459B9033867}" type="slidenum">
              <a:rPr lang="en-US" smtClean="0"/>
              <a:t>‹#›</a:t>
            </a:fld>
            <a:endParaRPr lang="en-US"/>
          </a:p>
        </p:txBody>
      </p:sp>
    </p:spTree>
    <p:extLst>
      <p:ext uri="{BB962C8B-B14F-4D97-AF65-F5344CB8AC3E}">
        <p14:creationId xmlns:p14="http://schemas.microsoft.com/office/powerpoint/2010/main" val="1836236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3850A2-1E31-7A47-8587-B459B9033867}" type="slidenum">
              <a:rPr lang="en-US" smtClean="0"/>
              <a:t>2</a:t>
            </a:fld>
            <a:endParaRPr lang="en-US"/>
          </a:p>
        </p:txBody>
      </p:sp>
    </p:spTree>
    <p:extLst>
      <p:ext uri="{BB962C8B-B14F-4D97-AF65-F5344CB8AC3E}">
        <p14:creationId xmlns:p14="http://schemas.microsoft.com/office/powerpoint/2010/main" val="32652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3850A2-1E31-7A47-8587-B459B9033867}" type="slidenum">
              <a:rPr lang="en-US" smtClean="0"/>
              <a:t>17</a:t>
            </a:fld>
            <a:endParaRPr lang="en-US"/>
          </a:p>
        </p:txBody>
      </p:sp>
    </p:spTree>
    <p:extLst>
      <p:ext uri="{BB962C8B-B14F-4D97-AF65-F5344CB8AC3E}">
        <p14:creationId xmlns:p14="http://schemas.microsoft.com/office/powerpoint/2010/main" val="2207012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3850A2-1E31-7A47-8587-B459B9033867}" type="slidenum">
              <a:rPr lang="en-US" smtClean="0"/>
              <a:t>18</a:t>
            </a:fld>
            <a:endParaRPr lang="en-US"/>
          </a:p>
        </p:txBody>
      </p:sp>
    </p:spTree>
    <p:extLst>
      <p:ext uri="{BB962C8B-B14F-4D97-AF65-F5344CB8AC3E}">
        <p14:creationId xmlns:p14="http://schemas.microsoft.com/office/powerpoint/2010/main" val="343210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B3ABD5E9-AF33-4A03-82FF-EBCEC1FB70A2}" type="slidenum">
              <a:rPr lang="en-AU" smtClean="0"/>
              <a:pPr>
                <a:defRPr/>
              </a:pPr>
              <a:t>19</a:t>
            </a:fld>
            <a:endParaRPr lang="en-AU"/>
          </a:p>
        </p:txBody>
      </p:sp>
    </p:spTree>
    <p:extLst>
      <p:ext uri="{BB962C8B-B14F-4D97-AF65-F5344CB8AC3E}">
        <p14:creationId xmlns:p14="http://schemas.microsoft.com/office/powerpoint/2010/main" val="2596868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3850A2-1E31-7A47-8587-B459B9033867}" type="slidenum">
              <a:rPr lang="en-US" smtClean="0"/>
              <a:t>20</a:t>
            </a:fld>
            <a:endParaRPr lang="en-US"/>
          </a:p>
        </p:txBody>
      </p:sp>
    </p:spTree>
    <p:extLst>
      <p:ext uri="{BB962C8B-B14F-4D97-AF65-F5344CB8AC3E}">
        <p14:creationId xmlns:p14="http://schemas.microsoft.com/office/powerpoint/2010/main" val="4109632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BoM data for Southeast Aust Max Temperature Anomaly graphs.</a:t>
            </a:r>
          </a:p>
          <a:p>
            <a:endParaRPr lang="en-AU" dirty="0"/>
          </a:p>
          <a:p>
            <a:r>
              <a:rPr lang="en-AU" dirty="0"/>
              <a:t>Variable from month to month and year to year,</a:t>
            </a:r>
            <a:r>
              <a:rPr lang="en-AU" baseline="0" dirty="0"/>
              <a:t> but with warmer anomalies common in recent record.</a:t>
            </a:r>
          </a:p>
          <a:p>
            <a:endParaRPr lang="en-AU" baseline="0" dirty="0"/>
          </a:p>
          <a:p>
            <a:r>
              <a:rPr lang="en-AU" baseline="0" dirty="0"/>
              <a:t>Note Spring, where 7 of last 10 springs have been 1-2 degrees warmer than long term average. If we have good soil moisture, warmer springs means more growth. If we have drier soils, warmer springs means the season can cut out quicker. The combination can provide what farmers call “bumpy springs”. </a:t>
            </a:r>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pPr>
              <a:defRPr/>
            </a:pPr>
            <a:fld id="{B3ABD5E9-AF33-4A03-82FF-EBCEC1FB70A2}" type="slidenum">
              <a:rPr lang="en-AU" smtClean="0"/>
              <a:pPr>
                <a:defRPr/>
              </a:pPr>
              <a:t>21</a:t>
            </a:fld>
            <a:endParaRPr lang="en-AU"/>
          </a:p>
        </p:txBody>
      </p:sp>
    </p:spTree>
    <p:extLst>
      <p:ext uri="{BB962C8B-B14F-4D97-AF65-F5344CB8AC3E}">
        <p14:creationId xmlns:p14="http://schemas.microsoft.com/office/powerpoint/2010/main" val="2542780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Farming – multitude of practices that can reduce emissions, prevent carbon losses and add to carbon sequestration. There are no silver bullets, but lots of silver buckshot!</a:t>
            </a:r>
          </a:p>
        </p:txBody>
      </p:sp>
      <p:sp>
        <p:nvSpPr>
          <p:cNvPr id="4" name="Slide Number Placeholder 3"/>
          <p:cNvSpPr>
            <a:spLocks noGrp="1"/>
          </p:cNvSpPr>
          <p:nvPr>
            <p:ph type="sldNum" sz="quarter" idx="5"/>
          </p:nvPr>
        </p:nvSpPr>
        <p:spPr/>
        <p:txBody>
          <a:bodyPr/>
          <a:lstStyle/>
          <a:p>
            <a:fld id="{A13850A2-1E31-7A47-8587-B459B9033867}" type="slidenum">
              <a:rPr lang="en-US" smtClean="0"/>
              <a:t>22</a:t>
            </a:fld>
            <a:endParaRPr lang="en-US"/>
          </a:p>
        </p:txBody>
      </p:sp>
    </p:spTree>
    <p:extLst>
      <p:ext uri="{BB962C8B-B14F-4D97-AF65-F5344CB8AC3E}">
        <p14:creationId xmlns:p14="http://schemas.microsoft.com/office/powerpoint/2010/main" val="172034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p:spPr>
        <p:txBody>
          <a:bodyPr/>
          <a:lstStyle/>
          <a:p>
            <a:fld id="{6DCE846B-01E5-42EB-87E4-6EE05FF194CC}" type="slidenum">
              <a:rPr lang="en-AU" smtClean="0"/>
              <a:pPr/>
              <a:t>23</a:t>
            </a:fld>
            <a:endParaRPr lang="en-AU"/>
          </a:p>
        </p:txBody>
      </p:sp>
      <p:sp>
        <p:nvSpPr>
          <p:cNvPr id="670722" name="Rectangle 2"/>
          <p:cNvSpPr>
            <a:spLocks noGrp="1" noRot="1" noChangeAspect="1" noChangeArrowheads="1" noTextEdit="1"/>
          </p:cNvSpPr>
          <p:nvPr>
            <p:ph type="sldImg"/>
          </p:nvPr>
        </p:nvSpPr>
        <p:spPr>
          <a:xfrm>
            <a:off x="847725" y="730250"/>
            <a:ext cx="4675188" cy="3508375"/>
          </a:xfrm>
          <a:ln/>
        </p:spPr>
      </p:sp>
      <p:sp>
        <p:nvSpPr>
          <p:cNvPr id="670723" name="Rectangle 3"/>
          <p:cNvSpPr>
            <a:spLocks noGrp="1" noChangeArrowheads="1"/>
          </p:cNvSpPr>
          <p:nvPr>
            <p:ph type="body" idx="1"/>
          </p:nvPr>
        </p:nvSpPr>
        <p:spPr>
          <a:xfrm>
            <a:off x="859305" y="4457884"/>
            <a:ext cx="4651362" cy="4312710"/>
          </a:xfrm>
          <a:noFill/>
          <a:ln/>
        </p:spPr>
        <p:txBody>
          <a:bodyPr/>
          <a:lstStyle/>
          <a:p>
            <a:pPr eaLnBrk="1" hangingPunct="1"/>
            <a:r>
              <a:rPr lang="en-AU" dirty="0"/>
              <a:t>Shows recent trends since 1950 of increasing high pressures over southeast Australia…………….</a:t>
            </a:r>
          </a:p>
          <a:p>
            <a:pPr eaLnBrk="1" hangingPunct="1"/>
            <a:endParaRPr lang="en-AU" dirty="0"/>
          </a:p>
          <a:p>
            <a:pPr eaLnBrk="1" hangingPunct="1"/>
            <a:r>
              <a:rPr lang="en-AU" dirty="0"/>
              <a:t>As the global temperatures increase this trend of increasing STR intensity could continue. </a:t>
            </a:r>
          </a:p>
          <a:p>
            <a:pPr eaLnBrk="1" hangingPunct="1"/>
            <a:endParaRPr lang="en-AU" dirty="0"/>
          </a:p>
          <a:p>
            <a:pPr eaLnBrk="1" hangingPunct="1"/>
            <a:r>
              <a:rPr lang="en-AU" dirty="0"/>
              <a:t>This will cause our climate to behave differently than it has historically.</a:t>
            </a:r>
          </a:p>
          <a:p>
            <a:pPr eaLnBrk="1" hangingPunct="1"/>
            <a:endParaRPr lang="en-AU" dirty="0"/>
          </a:p>
          <a:p>
            <a:pPr eaLnBrk="1" hangingPunct="1"/>
            <a:r>
              <a:rPr lang="en-AU" dirty="0"/>
              <a:t>So, while we have had big wet and dry phases in the past, the changing nature of the subtropical ridge and implications for strength of high pressures in a warmer world could take us into new territory. This affects Victoria’s autumn and winter</a:t>
            </a:r>
            <a:r>
              <a:rPr lang="en-AU" baseline="0" dirty="0"/>
              <a:t> rainfall.</a:t>
            </a:r>
            <a:endParaRPr lang="en-AU" dirty="0"/>
          </a:p>
        </p:txBody>
      </p:sp>
    </p:spTree>
    <p:extLst>
      <p:ext uri="{BB962C8B-B14F-4D97-AF65-F5344CB8AC3E}">
        <p14:creationId xmlns:p14="http://schemas.microsoft.com/office/powerpoint/2010/main" val="2624346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p:spPr>
        <p:txBody>
          <a:bodyPr/>
          <a:lstStyle/>
          <a:p>
            <a:fld id="{6DCE846B-01E5-42EB-87E4-6EE05FF194CC}" type="slidenum">
              <a:rPr lang="en-AU" smtClean="0"/>
              <a:pPr/>
              <a:t>24</a:t>
            </a:fld>
            <a:endParaRPr lang="en-AU"/>
          </a:p>
        </p:txBody>
      </p:sp>
      <p:sp>
        <p:nvSpPr>
          <p:cNvPr id="670722" name="Rectangle 2"/>
          <p:cNvSpPr>
            <a:spLocks noGrp="1" noRot="1" noChangeAspect="1" noChangeArrowheads="1" noTextEdit="1"/>
          </p:cNvSpPr>
          <p:nvPr>
            <p:ph type="sldImg"/>
          </p:nvPr>
        </p:nvSpPr>
        <p:spPr>
          <a:xfrm>
            <a:off x="942975" y="766763"/>
            <a:ext cx="4910138" cy="3683000"/>
          </a:xfrm>
          <a:ln/>
        </p:spPr>
      </p:sp>
      <p:sp>
        <p:nvSpPr>
          <p:cNvPr id="670723" name="Rectangle 3"/>
          <p:cNvSpPr>
            <a:spLocks noGrp="1" noChangeArrowheads="1"/>
          </p:cNvSpPr>
          <p:nvPr>
            <p:ph type="body" idx="1"/>
          </p:nvPr>
        </p:nvSpPr>
        <p:spPr>
          <a:xfrm>
            <a:off x="916592" y="4680778"/>
            <a:ext cx="4961452" cy="4528346"/>
          </a:xfrm>
          <a:noFill/>
          <a:ln/>
        </p:spPr>
        <p:txBody>
          <a:bodyPr/>
          <a:lstStyle/>
          <a:p>
            <a:pPr eaLnBrk="1" hangingPunct="1"/>
            <a:endParaRPr lang="en-AU" dirty="0"/>
          </a:p>
        </p:txBody>
      </p:sp>
    </p:spTree>
    <p:extLst>
      <p:ext uri="{BB962C8B-B14F-4D97-AF65-F5344CB8AC3E}">
        <p14:creationId xmlns:p14="http://schemas.microsoft.com/office/powerpoint/2010/main" val="3952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p:spPr>
        <p:txBody>
          <a:bodyPr/>
          <a:lstStyle/>
          <a:p>
            <a:fld id="{6DCE846B-01E5-42EB-87E4-6EE05FF194CC}" type="slidenum">
              <a:rPr lang="en-AU" smtClean="0"/>
              <a:pPr/>
              <a:t>25</a:t>
            </a:fld>
            <a:endParaRPr lang="en-AU"/>
          </a:p>
        </p:txBody>
      </p:sp>
      <p:sp>
        <p:nvSpPr>
          <p:cNvPr id="670722" name="Rectangle 2"/>
          <p:cNvSpPr>
            <a:spLocks noGrp="1" noRot="1" noChangeAspect="1" noChangeArrowheads="1" noTextEdit="1"/>
          </p:cNvSpPr>
          <p:nvPr>
            <p:ph type="sldImg"/>
          </p:nvPr>
        </p:nvSpPr>
        <p:spPr>
          <a:xfrm>
            <a:off x="847725" y="730250"/>
            <a:ext cx="4675188" cy="3508375"/>
          </a:xfrm>
          <a:ln/>
        </p:spPr>
      </p:sp>
      <p:sp>
        <p:nvSpPr>
          <p:cNvPr id="670723" name="Rectangle 3"/>
          <p:cNvSpPr>
            <a:spLocks noGrp="1" noChangeArrowheads="1"/>
          </p:cNvSpPr>
          <p:nvPr>
            <p:ph type="body" idx="1"/>
          </p:nvPr>
        </p:nvSpPr>
        <p:spPr>
          <a:xfrm>
            <a:off x="859305" y="4457884"/>
            <a:ext cx="4651362" cy="4312710"/>
          </a:xfrm>
          <a:noFill/>
          <a:ln/>
        </p:spPr>
        <p:txBody>
          <a:bodyPr/>
          <a:lstStyle/>
          <a:p>
            <a:pPr eaLnBrk="1" hangingPunct="1"/>
            <a:r>
              <a:rPr lang="en-AU" dirty="0"/>
              <a:t>Shows recent trends since 1950 of increasing high pressures over southeast Australia…………….</a:t>
            </a:r>
          </a:p>
          <a:p>
            <a:pPr eaLnBrk="1" hangingPunct="1"/>
            <a:endParaRPr lang="en-AU" dirty="0"/>
          </a:p>
          <a:p>
            <a:pPr eaLnBrk="1" hangingPunct="1"/>
            <a:r>
              <a:rPr lang="en-AU" dirty="0"/>
              <a:t>As the global temperatures increase this trend of increasing STR intensity could continue. </a:t>
            </a:r>
          </a:p>
          <a:p>
            <a:pPr eaLnBrk="1" hangingPunct="1"/>
            <a:endParaRPr lang="en-AU" dirty="0"/>
          </a:p>
          <a:p>
            <a:pPr eaLnBrk="1" hangingPunct="1"/>
            <a:r>
              <a:rPr lang="en-AU" dirty="0"/>
              <a:t>This will cause our climate to behave differently than it has historically.</a:t>
            </a:r>
          </a:p>
          <a:p>
            <a:pPr eaLnBrk="1" hangingPunct="1"/>
            <a:endParaRPr lang="en-AU" dirty="0"/>
          </a:p>
          <a:p>
            <a:pPr eaLnBrk="1" hangingPunct="1"/>
            <a:r>
              <a:rPr lang="en-AU" dirty="0"/>
              <a:t>So, while we have had big wet and dry phases in the past, the changing nature of the subtropical ridge and implications for strength of high pressures in a warmer world could take us into new territory. This affects Victoria’s autumn and winter</a:t>
            </a:r>
            <a:r>
              <a:rPr lang="en-AU" baseline="0" dirty="0"/>
              <a:t> rainfall.</a:t>
            </a:r>
            <a:endParaRPr lang="en-AU" dirty="0"/>
          </a:p>
        </p:txBody>
      </p:sp>
    </p:spTree>
    <p:extLst>
      <p:ext uri="{BB962C8B-B14F-4D97-AF65-F5344CB8AC3E}">
        <p14:creationId xmlns:p14="http://schemas.microsoft.com/office/powerpoint/2010/main" val="375324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43E57C72-09EA-4CDA-B88C-A757BD5E032D}" type="slidenum">
              <a:rPr lang="en-AU" smtClean="0"/>
              <a:pPr/>
              <a:t>26</a:t>
            </a:fld>
            <a:endParaRPr lang="en-AU"/>
          </a:p>
        </p:txBody>
      </p:sp>
      <p:sp>
        <p:nvSpPr>
          <p:cNvPr id="25602" name="Rectangle 2"/>
          <p:cNvSpPr>
            <a:spLocks noGrp="1" noRot="1" noChangeAspect="1" noChangeArrowheads="1" noTextEdit="1"/>
          </p:cNvSpPr>
          <p:nvPr>
            <p:ph type="sldImg"/>
          </p:nvPr>
        </p:nvSpPr>
        <p:spPr>
          <a:xfrm>
            <a:off x="1168400" y="706438"/>
            <a:ext cx="4519613" cy="3390900"/>
          </a:xfrm>
          <a:ln/>
        </p:spPr>
      </p:sp>
      <p:sp>
        <p:nvSpPr>
          <p:cNvPr id="25603" name="Rectangle 3"/>
          <p:cNvSpPr>
            <a:spLocks noGrp="1" noChangeArrowheads="1"/>
          </p:cNvSpPr>
          <p:nvPr>
            <p:ph type="body" idx="1"/>
          </p:nvPr>
        </p:nvSpPr>
        <p:spPr>
          <a:xfrm>
            <a:off x="924727" y="4311735"/>
            <a:ext cx="5005481" cy="4171322"/>
          </a:xfrm>
          <a:noFill/>
          <a:ln/>
        </p:spPr>
        <p:txBody>
          <a:bodyPr/>
          <a:lstStyle/>
          <a:p>
            <a:pPr eaLnBrk="1" hangingPunct="1"/>
            <a:endParaRPr lang="en-AU" sz="900" dirty="0"/>
          </a:p>
        </p:txBody>
      </p:sp>
    </p:spTree>
    <p:extLst>
      <p:ext uri="{BB962C8B-B14F-4D97-AF65-F5344CB8AC3E}">
        <p14:creationId xmlns:p14="http://schemas.microsoft.com/office/powerpoint/2010/main" val="2776858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defTabSz="914378" eaLnBrk="0" hangingPunct="0">
              <a:defRPr>
                <a:solidFill>
                  <a:schemeClr val="tx1"/>
                </a:solidFill>
                <a:latin typeface="Arial" charset="0"/>
              </a:defRPr>
            </a:lvl1pPr>
            <a:lvl2pPr marL="716798" indent="-275692" defTabSz="914378" eaLnBrk="0" hangingPunct="0">
              <a:defRPr>
                <a:solidFill>
                  <a:schemeClr val="tx1"/>
                </a:solidFill>
                <a:latin typeface="Arial" charset="0"/>
              </a:defRPr>
            </a:lvl2pPr>
            <a:lvl3pPr marL="1102766" indent="-220553" defTabSz="914378" eaLnBrk="0" hangingPunct="0">
              <a:defRPr>
                <a:solidFill>
                  <a:schemeClr val="tx1"/>
                </a:solidFill>
                <a:latin typeface="Arial" charset="0"/>
              </a:defRPr>
            </a:lvl3pPr>
            <a:lvl4pPr marL="1543873" indent="-220553" defTabSz="914378" eaLnBrk="0" hangingPunct="0">
              <a:defRPr>
                <a:solidFill>
                  <a:schemeClr val="tx1"/>
                </a:solidFill>
                <a:latin typeface="Arial" charset="0"/>
              </a:defRPr>
            </a:lvl4pPr>
            <a:lvl5pPr marL="1984980" indent="-220553" defTabSz="914378" eaLnBrk="0" hangingPunct="0">
              <a:defRPr>
                <a:solidFill>
                  <a:schemeClr val="tx1"/>
                </a:solidFill>
                <a:latin typeface="Arial" charset="0"/>
              </a:defRPr>
            </a:lvl5pPr>
            <a:lvl6pPr marL="2426086" indent="-220553" algn="ctr" defTabSz="914378" eaLnBrk="0" fontAlgn="base" hangingPunct="0">
              <a:spcBef>
                <a:spcPct val="0"/>
              </a:spcBef>
              <a:spcAft>
                <a:spcPct val="0"/>
              </a:spcAft>
              <a:defRPr>
                <a:solidFill>
                  <a:schemeClr val="tx1"/>
                </a:solidFill>
                <a:latin typeface="Arial" charset="0"/>
              </a:defRPr>
            </a:lvl6pPr>
            <a:lvl7pPr marL="2867193" indent="-220553" algn="ctr" defTabSz="914378" eaLnBrk="0" fontAlgn="base" hangingPunct="0">
              <a:spcBef>
                <a:spcPct val="0"/>
              </a:spcBef>
              <a:spcAft>
                <a:spcPct val="0"/>
              </a:spcAft>
              <a:defRPr>
                <a:solidFill>
                  <a:schemeClr val="tx1"/>
                </a:solidFill>
                <a:latin typeface="Arial" charset="0"/>
              </a:defRPr>
            </a:lvl7pPr>
            <a:lvl8pPr marL="3308299" indent="-220553" algn="ctr" defTabSz="914378" eaLnBrk="0" fontAlgn="base" hangingPunct="0">
              <a:spcBef>
                <a:spcPct val="0"/>
              </a:spcBef>
              <a:spcAft>
                <a:spcPct val="0"/>
              </a:spcAft>
              <a:defRPr>
                <a:solidFill>
                  <a:schemeClr val="tx1"/>
                </a:solidFill>
                <a:latin typeface="Arial" charset="0"/>
              </a:defRPr>
            </a:lvl8pPr>
            <a:lvl9pPr marL="3749406" indent="-220553" algn="ctr" defTabSz="914378" eaLnBrk="0" fontAlgn="base" hangingPunct="0">
              <a:spcBef>
                <a:spcPct val="0"/>
              </a:spcBef>
              <a:spcAft>
                <a:spcPct val="0"/>
              </a:spcAft>
              <a:defRPr>
                <a:solidFill>
                  <a:schemeClr val="tx1"/>
                </a:solidFill>
                <a:latin typeface="Arial" charset="0"/>
              </a:defRPr>
            </a:lvl9pPr>
          </a:lstStyle>
          <a:p>
            <a:pPr eaLnBrk="1" hangingPunct="1"/>
            <a:fld id="{6895385D-AC72-4489-A6CA-D59FC6F0C34E}" type="slidenum">
              <a:rPr lang="en-AU"/>
              <a:pPr eaLnBrk="1" hangingPunct="1"/>
              <a:t>3</a:t>
            </a:fld>
            <a:endParaRPr lang="en-AU"/>
          </a:p>
        </p:txBody>
      </p:sp>
      <p:sp>
        <p:nvSpPr>
          <p:cNvPr id="44035" name="Rectangle 2"/>
          <p:cNvSpPr>
            <a:spLocks noGrp="1" noRot="1" noChangeAspect="1" noChangeArrowheads="1" noTextEdit="1"/>
          </p:cNvSpPr>
          <p:nvPr>
            <p:ph type="sldImg"/>
          </p:nvPr>
        </p:nvSpPr>
        <p:spPr>
          <a:xfrm>
            <a:off x="1150938" y="687388"/>
            <a:ext cx="4567237" cy="3425825"/>
          </a:xfrm>
          <a:ln/>
        </p:spPr>
      </p:sp>
      <p:sp>
        <p:nvSpPr>
          <p:cNvPr id="44036" name="Rectangle 3"/>
          <p:cNvSpPr>
            <a:spLocks noGrp="1" noChangeArrowheads="1"/>
          </p:cNvSpPr>
          <p:nvPr>
            <p:ph type="body" idx="1"/>
          </p:nvPr>
        </p:nvSpPr>
        <p:spPr>
          <a:xfrm>
            <a:off x="917059" y="4342939"/>
            <a:ext cx="5023884" cy="4113169"/>
          </a:xfrm>
          <a:noFill/>
        </p:spPr>
        <p:txBody>
          <a:bodyPr/>
          <a:lstStyle/>
          <a:p>
            <a:pPr eaLnBrk="1" hangingPunct="1"/>
            <a:endParaRPr lang="en-AU" dirty="0"/>
          </a:p>
        </p:txBody>
      </p:sp>
    </p:spTree>
    <p:extLst>
      <p:ext uri="{BB962C8B-B14F-4D97-AF65-F5344CB8AC3E}">
        <p14:creationId xmlns:p14="http://schemas.microsoft.com/office/powerpoint/2010/main" val="4219691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2772" eaLnBrk="0" hangingPunct="0">
              <a:defRPr>
                <a:solidFill>
                  <a:schemeClr val="tx1"/>
                </a:solidFill>
                <a:latin typeface="Arial" charset="0"/>
              </a:defRPr>
            </a:lvl1pPr>
            <a:lvl2pPr marL="746813" indent="-287236" defTabSz="912772" eaLnBrk="0" hangingPunct="0">
              <a:defRPr>
                <a:solidFill>
                  <a:schemeClr val="tx1"/>
                </a:solidFill>
                <a:latin typeface="Arial" charset="0"/>
              </a:defRPr>
            </a:lvl2pPr>
            <a:lvl3pPr marL="1148944" indent="-229789" defTabSz="912772" eaLnBrk="0" hangingPunct="0">
              <a:defRPr>
                <a:solidFill>
                  <a:schemeClr val="tx1"/>
                </a:solidFill>
                <a:latin typeface="Arial" charset="0"/>
              </a:defRPr>
            </a:lvl3pPr>
            <a:lvl4pPr marL="1608521" indent="-229789" defTabSz="912772" eaLnBrk="0" hangingPunct="0">
              <a:defRPr>
                <a:solidFill>
                  <a:schemeClr val="tx1"/>
                </a:solidFill>
                <a:latin typeface="Arial" charset="0"/>
              </a:defRPr>
            </a:lvl4pPr>
            <a:lvl5pPr marL="2068098" indent="-229789" defTabSz="912772" eaLnBrk="0" hangingPunct="0">
              <a:defRPr>
                <a:solidFill>
                  <a:schemeClr val="tx1"/>
                </a:solidFill>
                <a:latin typeface="Arial" charset="0"/>
              </a:defRPr>
            </a:lvl5pPr>
            <a:lvl6pPr marL="2527676" indent="-229789" defTabSz="912772" eaLnBrk="0" fontAlgn="base" hangingPunct="0">
              <a:spcBef>
                <a:spcPct val="0"/>
              </a:spcBef>
              <a:spcAft>
                <a:spcPct val="0"/>
              </a:spcAft>
              <a:defRPr>
                <a:solidFill>
                  <a:schemeClr val="tx1"/>
                </a:solidFill>
                <a:latin typeface="Arial" charset="0"/>
              </a:defRPr>
            </a:lvl6pPr>
            <a:lvl7pPr marL="2987253" indent="-229789" defTabSz="912772" eaLnBrk="0" fontAlgn="base" hangingPunct="0">
              <a:spcBef>
                <a:spcPct val="0"/>
              </a:spcBef>
              <a:spcAft>
                <a:spcPct val="0"/>
              </a:spcAft>
              <a:defRPr>
                <a:solidFill>
                  <a:schemeClr val="tx1"/>
                </a:solidFill>
                <a:latin typeface="Arial" charset="0"/>
              </a:defRPr>
            </a:lvl7pPr>
            <a:lvl8pPr marL="3446831" indent="-229789" defTabSz="912772" eaLnBrk="0" fontAlgn="base" hangingPunct="0">
              <a:spcBef>
                <a:spcPct val="0"/>
              </a:spcBef>
              <a:spcAft>
                <a:spcPct val="0"/>
              </a:spcAft>
              <a:defRPr>
                <a:solidFill>
                  <a:schemeClr val="tx1"/>
                </a:solidFill>
                <a:latin typeface="Arial" charset="0"/>
              </a:defRPr>
            </a:lvl8pPr>
            <a:lvl9pPr marL="3906408" indent="-229789" defTabSz="912772" eaLnBrk="0" fontAlgn="base" hangingPunct="0">
              <a:spcBef>
                <a:spcPct val="0"/>
              </a:spcBef>
              <a:spcAft>
                <a:spcPct val="0"/>
              </a:spcAft>
              <a:defRPr>
                <a:solidFill>
                  <a:schemeClr val="tx1"/>
                </a:solidFill>
                <a:latin typeface="Arial" charset="0"/>
              </a:defRPr>
            </a:lvl9pPr>
          </a:lstStyle>
          <a:p>
            <a:pPr eaLnBrk="1" hangingPunct="1"/>
            <a:fld id="{BB051C41-9275-4974-8FB9-5D401E141A3F}" type="slidenum">
              <a:rPr lang="en-AU" smtClean="0"/>
              <a:pPr eaLnBrk="1" hangingPunct="1"/>
              <a:t>27</a:t>
            </a:fld>
            <a:endParaRPr lang="en-AU"/>
          </a:p>
        </p:txBody>
      </p:sp>
      <p:sp>
        <p:nvSpPr>
          <p:cNvPr id="61443" name="Rectangle 2"/>
          <p:cNvSpPr>
            <a:spLocks noGrp="1" noRot="1" noChangeAspect="1" noChangeArrowheads="1" noTextEdit="1"/>
          </p:cNvSpPr>
          <p:nvPr>
            <p:ph type="sldImg"/>
          </p:nvPr>
        </p:nvSpPr>
        <p:spPr>
          <a:xfrm>
            <a:off x="1141413" y="682625"/>
            <a:ext cx="4573587" cy="3430588"/>
          </a:xfrm>
          <a:ln/>
        </p:spPr>
      </p:sp>
      <p:sp>
        <p:nvSpPr>
          <p:cNvPr id="61444" name="Rectangle 3"/>
          <p:cNvSpPr>
            <a:spLocks noGrp="1" noChangeArrowheads="1"/>
          </p:cNvSpPr>
          <p:nvPr>
            <p:ph type="body" idx="1"/>
          </p:nvPr>
        </p:nvSpPr>
        <p:spPr>
          <a:xfrm>
            <a:off x="915042" y="4342223"/>
            <a:ext cx="5027916" cy="4118335"/>
          </a:xfrm>
          <a:noFill/>
        </p:spPr>
        <p:txBody>
          <a:bodyPr/>
          <a:lstStyle/>
          <a:p>
            <a:pPr eaLnBrk="1" hangingPunct="1"/>
            <a:endParaRPr lang="en-US" dirty="0"/>
          </a:p>
        </p:txBody>
      </p:sp>
    </p:spTree>
    <p:extLst>
      <p:ext uri="{BB962C8B-B14F-4D97-AF65-F5344CB8AC3E}">
        <p14:creationId xmlns:p14="http://schemas.microsoft.com/office/powerpoint/2010/main" val="1366737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Farming – multitude of practices that can reduce emissions, prevent carbon losses and add to carbon sequestration. There are no silver bullets, but lots of silver buckshot!</a:t>
            </a:r>
          </a:p>
        </p:txBody>
      </p:sp>
      <p:sp>
        <p:nvSpPr>
          <p:cNvPr id="4" name="Slide Number Placeholder 3"/>
          <p:cNvSpPr>
            <a:spLocks noGrp="1"/>
          </p:cNvSpPr>
          <p:nvPr>
            <p:ph type="sldNum" sz="quarter" idx="5"/>
          </p:nvPr>
        </p:nvSpPr>
        <p:spPr/>
        <p:txBody>
          <a:bodyPr/>
          <a:lstStyle/>
          <a:p>
            <a:fld id="{A13850A2-1E31-7A47-8587-B459B9033867}" type="slidenum">
              <a:rPr lang="en-US" smtClean="0"/>
              <a:t>28</a:t>
            </a:fld>
            <a:endParaRPr lang="en-US"/>
          </a:p>
        </p:txBody>
      </p:sp>
    </p:spTree>
    <p:extLst>
      <p:ext uri="{BB962C8B-B14F-4D97-AF65-F5344CB8AC3E}">
        <p14:creationId xmlns:p14="http://schemas.microsoft.com/office/powerpoint/2010/main" val="4121574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defTabSz="914378" eaLnBrk="0" hangingPunct="0">
              <a:defRPr>
                <a:solidFill>
                  <a:schemeClr val="tx1"/>
                </a:solidFill>
                <a:latin typeface="Arial" charset="0"/>
              </a:defRPr>
            </a:lvl1pPr>
            <a:lvl2pPr marL="716798" indent="-275692" defTabSz="914378" eaLnBrk="0" hangingPunct="0">
              <a:defRPr>
                <a:solidFill>
                  <a:schemeClr val="tx1"/>
                </a:solidFill>
                <a:latin typeface="Arial" charset="0"/>
              </a:defRPr>
            </a:lvl2pPr>
            <a:lvl3pPr marL="1102766" indent="-220553" defTabSz="914378" eaLnBrk="0" hangingPunct="0">
              <a:defRPr>
                <a:solidFill>
                  <a:schemeClr val="tx1"/>
                </a:solidFill>
                <a:latin typeface="Arial" charset="0"/>
              </a:defRPr>
            </a:lvl3pPr>
            <a:lvl4pPr marL="1543873" indent="-220553" defTabSz="914378" eaLnBrk="0" hangingPunct="0">
              <a:defRPr>
                <a:solidFill>
                  <a:schemeClr val="tx1"/>
                </a:solidFill>
                <a:latin typeface="Arial" charset="0"/>
              </a:defRPr>
            </a:lvl4pPr>
            <a:lvl5pPr marL="1984980" indent="-220553" defTabSz="914378" eaLnBrk="0" hangingPunct="0">
              <a:defRPr>
                <a:solidFill>
                  <a:schemeClr val="tx1"/>
                </a:solidFill>
                <a:latin typeface="Arial" charset="0"/>
              </a:defRPr>
            </a:lvl5pPr>
            <a:lvl6pPr marL="2426086" indent="-220553" algn="ctr" defTabSz="914378" eaLnBrk="0" fontAlgn="base" hangingPunct="0">
              <a:spcBef>
                <a:spcPct val="0"/>
              </a:spcBef>
              <a:spcAft>
                <a:spcPct val="0"/>
              </a:spcAft>
              <a:defRPr>
                <a:solidFill>
                  <a:schemeClr val="tx1"/>
                </a:solidFill>
                <a:latin typeface="Arial" charset="0"/>
              </a:defRPr>
            </a:lvl6pPr>
            <a:lvl7pPr marL="2867193" indent="-220553" algn="ctr" defTabSz="914378" eaLnBrk="0" fontAlgn="base" hangingPunct="0">
              <a:spcBef>
                <a:spcPct val="0"/>
              </a:spcBef>
              <a:spcAft>
                <a:spcPct val="0"/>
              </a:spcAft>
              <a:defRPr>
                <a:solidFill>
                  <a:schemeClr val="tx1"/>
                </a:solidFill>
                <a:latin typeface="Arial" charset="0"/>
              </a:defRPr>
            </a:lvl7pPr>
            <a:lvl8pPr marL="3308299" indent="-220553" algn="ctr" defTabSz="914378" eaLnBrk="0" fontAlgn="base" hangingPunct="0">
              <a:spcBef>
                <a:spcPct val="0"/>
              </a:spcBef>
              <a:spcAft>
                <a:spcPct val="0"/>
              </a:spcAft>
              <a:defRPr>
                <a:solidFill>
                  <a:schemeClr val="tx1"/>
                </a:solidFill>
                <a:latin typeface="Arial" charset="0"/>
              </a:defRPr>
            </a:lvl8pPr>
            <a:lvl9pPr marL="3749406" indent="-220553" algn="ctr" defTabSz="914378" eaLnBrk="0" fontAlgn="base" hangingPunct="0">
              <a:spcBef>
                <a:spcPct val="0"/>
              </a:spcBef>
              <a:spcAft>
                <a:spcPct val="0"/>
              </a:spcAft>
              <a:defRPr>
                <a:solidFill>
                  <a:schemeClr val="tx1"/>
                </a:solidFill>
                <a:latin typeface="Arial" charset="0"/>
              </a:defRPr>
            </a:lvl9pPr>
          </a:lstStyle>
          <a:p>
            <a:pPr eaLnBrk="1" hangingPunct="1"/>
            <a:fld id="{6895385D-AC72-4489-A6CA-D59FC6F0C34E}" type="slidenum">
              <a:rPr lang="en-AU"/>
              <a:pPr eaLnBrk="1" hangingPunct="1"/>
              <a:t>29</a:t>
            </a:fld>
            <a:endParaRPr lang="en-AU"/>
          </a:p>
        </p:txBody>
      </p:sp>
      <p:sp>
        <p:nvSpPr>
          <p:cNvPr id="44035" name="Rectangle 2"/>
          <p:cNvSpPr>
            <a:spLocks noGrp="1" noRot="1" noChangeAspect="1" noChangeArrowheads="1" noTextEdit="1"/>
          </p:cNvSpPr>
          <p:nvPr>
            <p:ph type="sldImg"/>
          </p:nvPr>
        </p:nvSpPr>
        <p:spPr>
          <a:xfrm>
            <a:off x="1150938" y="687388"/>
            <a:ext cx="4567237" cy="3425825"/>
          </a:xfrm>
          <a:ln/>
        </p:spPr>
      </p:sp>
      <p:sp>
        <p:nvSpPr>
          <p:cNvPr id="44036" name="Rectangle 3"/>
          <p:cNvSpPr>
            <a:spLocks noGrp="1" noChangeArrowheads="1"/>
          </p:cNvSpPr>
          <p:nvPr>
            <p:ph type="body" idx="1"/>
          </p:nvPr>
        </p:nvSpPr>
        <p:spPr>
          <a:xfrm>
            <a:off x="917059" y="4342939"/>
            <a:ext cx="5023884" cy="4113169"/>
          </a:xfrm>
          <a:noFill/>
        </p:spPr>
        <p:txBody>
          <a:bodyPr/>
          <a:lstStyle/>
          <a:p>
            <a:pPr eaLnBrk="1" hangingPunct="1"/>
            <a:endParaRPr lang="en-AU" dirty="0"/>
          </a:p>
        </p:txBody>
      </p:sp>
    </p:spTree>
    <p:extLst>
      <p:ext uri="{BB962C8B-B14F-4D97-AF65-F5344CB8AC3E}">
        <p14:creationId xmlns:p14="http://schemas.microsoft.com/office/powerpoint/2010/main" val="2553145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13850A2-1E31-7A47-8587-B459B9033867}" type="slidenum">
              <a:rPr lang="en-US" smtClean="0"/>
              <a:t>30</a:t>
            </a:fld>
            <a:endParaRPr lang="en-US"/>
          </a:p>
        </p:txBody>
      </p:sp>
    </p:spTree>
    <p:extLst>
      <p:ext uri="{BB962C8B-B14F-4D97-AF65-F5344CB8AC3E}">
        <p14:creationId xmlns:p14="http://schemas.microsoft.com/office/powerpoint/2010/main" val="3890436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AB2855E2-A33E-4745-91AE-EA7D3939BF58}" type="slidenum">
              <a:rPr lang="en-AU" smtClean="0"/>
              <a:pPr/>
              <a:t>31</a:t>
            </a:fld>
            <a:endParaRPr lang="en-AU"/>
          </a:p>
        </p:txBody>
      </p:sp>
      <p:sp>
        <p:nvSpPr>
          <p:cNvPr id="23554" name="Rectangle 2"/>
          <p:cNvSpPr>
            <a:spLocks noGrp="1" noRot="1" noChangeAspect="1" noChangeArrowheads="1" noTextEdit="1"/>
          </p:cNvSpPr>
          <p:nvPr>
            <p:ph type="sldImg"/>
          </p:nvPr>
        </p:nvSpPr>
        <p:spPr>
          <a:xfrm>
            <a:off x="598488" y="771525"/>
            <a:ext cx="5127625" cy="3846513"/>
          </a:xfrm>
          <a:ln/>
        </p:spPr>
      </p:sp>
      <p:sp>
        <p:nvSpPr>
          <p:cNvPr id="23555" name="Rectangle 3"/>
          <p:cNvSpPr>
            <a:spLocks noGrp="1" noChangeArrowheads="1"/>
          </p:cNvSpPr>
          <p:nvPr>
            <p:ph type="body" idx="1"/>
          </p:nvPr>
        </p:nvSpPr>
        <p:spPr>
          <a:noFill/>
          <a:ln/>
        </p:spPr>
        <p:txBody>
          <a:bodyPr/>
          <a:lstStyle/>
          <a:p>
            <a:pPr eaLnBrk="1" hangingPunct="1"/>
            <a:r>
              <a:rPr lang="en-US" sz="900" dirty="0"/>
              <a:t>In terms of tackling climate variability &amp; change, here’s some of the ingredients for successful agriculture.</a:t>
            </a:r>
          </a:p>
          <a:p>
            <a:pPr eaLnBrk="1" hangingPunct="1"/>
            <a:endParaRPr lang="en-US" sz="900" dirty="0"/>
          </a:p>
          <a:p>
            <a:pPr eaLnBrk="1" hangingPunct="1"/>
            <a:r>
              <a:rPr lang="en-US" sz="900" dirty="0"/>
              <a:t>We’ll need a constant flow of new technologies and R&amp;D, genetics and innovations to get better at what we do,</a:t>
            </a:r>
          </a:p>
          <a:p>
            <a:pPr eaLnBrk="1" hangingPunct="1"/>
            <a:r>
              <a:rPr lang="en-US" sz="900" dirty="0"/>
              <a:t>And improved infrastructure both on farms and regionally (on things like water and fodder storage, communications, logistics and transport and social infrastructure) so we’ve got what we need to be well set up for the future </a:t>
            </a:r>
          </a:p>
          <a:p>
            <a:pPr eaLnBrk="1" hangingPunct="1"/>
            <a:r>
              <a:rPr lang="en-US" sz="900" dirty="0"/>
              <a:t>Growth in markets is a good thing, and critical to maintain our competitiveness but as an exporting nation making sure our biosecurity is top notch to keep markets open to us (be wary of taking shortcuts when times are tough)</a:t>
            </a:r>
          </a:p>
          <a:p>
            <a:pPr eaLnBrk="1" hangingPunct="1"/>
            <a:r>
              <a:rPr lang="en-US" sz="900" dirty="0"/>
              <a:t>Farms managing variability well do a great job on their business management, making wise decisions in the good years that sets them up for when the tougher ones do arrive. With both market &amp; climate volatility this becomes more important than ever.</a:t>
            </a:r>
          </a:p>
          <a:p>
            <a:pPr eaLnBrk="1" hangingPunct="1"/>
            <a:r>
              <a:rPr lang="en-US" sz="900" dirty="0"/>
              <a:t>These days farmers and </a:t>
            </a:r>
            <a:r>
              <a:rPr lang="en-US" sz="900" dirty="0" err="1"/>
              <a:t>landcare</a:t>
            </a:r>
            <a:r>
              <a:rPr lang="en-US" sz="900" dirty="0"/>
              <a:t> are doing a better job protecting their soils and land assets to ensure good pasture cover, using stock mgmt. and containment ensuring no damage and paddocks ready to go when it does rain again.</a:t>
            </a:r>
          </a:p>
          <a:p>
            <a:pPr eaLnBrk="1" hangingPunct="1"/>
            <a:r>
              <a:rPr lang="en-US" sz="900" dirty="0"/>
              <a:t>And importantly its about people! Surround yourself with good people &amp; networks, stay connected, have good knowledge channels and advice that will provide you with support and coaching to get to where you want to!</a:t>
            </a:r>
          </a:p>
          <a:p>
            <a:pPr eaLnBrk="1" hangingPunct="1"/>
            <a:r>
              <a:rPr lang="en-US" sz="900" dirty="0"/>
              <a:t>And while agriculture has a bright future, that doesn’t always mean a bright future is guaranteed for everyone involved in farming today – so it’s important that you surround yourself with good people and networks and make the decisions that are right for your situation – (and think about big 5 questions – are you enjoying what your doing, is your family supportive, are you living the lifestyle you want to, will you have enough to retire on and can you sustain the effort). It’s important to look after yourself and make sure you take hold of the steering wheel………so you’re working towards a better future no matter what you’re doing. </a:t>
            </a:r>
          </a:p>
          <a:p>
            <a:pPr eaLnBrk="1" hangingPunct="1"/>
            <a:endParaRPr lang="en-US" sz="900" dirty="0"/>
          </a:p>
          <a:p>
            <a:pPr eaLnBrk="1" hangingPunct="1"/>
            <a:endParaRPr lang="en-US" sz="900" dirty="0"/>
          </a:p>
          <a:p>
            <a:pPr eaLnBrk="1" hangingPunct="1"/>
            <a:r>
              <a:rPr lang="en-US" sz="900" dirty="0"/>
              <a:t>What modern farmers do to manage variability today is amazing!</a:t>
            </a:r>
          </a:p>
          <a:p>
            <a:pPr eaLnBrk="1" hangingPunct="1"/>
            <a:r>
              <a:rPr lang="en-US" sz="900" dirty="0"/>
              <a:t>18 years with only 3 above average rainfall, plus warmer too.</a:t>
            </a:r>
          </a:p>
          <a:p>
            <a:pPr eaLnBrk="1" hangingPunct="1"/>
            <a:r>
              <a:rPr lang="en-US" sz="900" dirty="0"/>
              <a:t>Modern technologies, skills, genetics, systems, business, markets </a:t>
            </a:r>
            <a:r>
              <a:rPr lang="en-US" sz="900" dirty="0" err="1"/>
              <a:t>etc</a:t>
            </a:r>
            <a:endParaRPr lang="en-US" sz="900" dirty="0"/>
          </a:p>
        </p:txBody>
      </p:sp>
    </p:spTree>
    <p:extLst>
      <p:ext uri="{BB962C8B-B14F-4D97-AF65-F5344CB8AC3E}">
        <p14:creationId xmlns:p14="http://schemas.microsoft.com/office/powerpoint/2010/main" val="550796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B3ABD5E9-AF33-4A03-82FF-EBCEC1FB70A2}" type="slidenum">
              <a:rPr lang="en-AU" smtClean="0"/>
              <a:pPr>
                <a:defRPr/>
              </a:pPr>
              <a:t>32</a:t>
            </a:fld>
            <a:endParaRPr lang="en-AU"/>
          </a:p>
        </p:txBody>
      </p:sp>
    </p:spTree>
    <p:extLst>
      <p:ext uri="{BB962C8B-B14F-4D97-AF65-F5344CB8AC3E}">
        <p14:creationId xmlns:p14="http://schemas.microsoft.com/office/powerpoint/2010/main" val="2363007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defTabSz="914378" eaLnBrk="0" hangingPunct="0">
              <a:defRPr>
                <a:solidFill>
                  <a:schemeClr val="tx1"/>
                </a:solidFill>
                <a:latin typeface="Arial" charset="0"/>
              </a:defRPr>
            </a:lvl1pPr>
            <a:lvl2pPr marL="716798" indent="-275692" defTabSz="914378" eaLnBrk="0" hangingPunct="0">
              <a:defRPr>
                <a:solidFill>
                  <a:schemeClr val="tx1"/>
                </a:solidFill>
                <a:latin typeface="Arial" charset="0"/>
              </a:defRPr>
            </a:lvl2pPr>
            <a:lvl3pPr marL="1102766" indent="-220553" defTabSz="914378" eaLnBrk="0" hangingPunct="0">
              <a:defRPr>
                <a:solidFill>
                  <a:schemeClr val="tx1"/>
                </a:solidFill>
                <a:latin typeface="Arial" charset="0"/>
              </a:defRPr>
            </a:lvl3pPr>
            <a:lvl4pPr marL="1543873" indent="-220553" defTabSz="914378" eaLnBrk="0" hangingPunct="0">
              <a:defRPr>
                <a:solidFill>
                  <a:schemeClr val="tx1"/>
                </a:solidFill>
                <a:latin typeface="Arial" charset="0"/>
              </a:defRPr>
            </a:lvl4pPr>
            <a:lvl5pPr marL="1984980" indent="-220553" defTabSz="914378" eaLnBrk="0" hangingPunct="0">
              <a:defRPr>
                <a:solidFill>
                  <a:schemeClr val="tx1"/>
                </a:solidFill>
                <a:latin typeface="Arial" charset="0"/>
              </a:defRPr>
            </a:lvl5pPr>
            <a:lvl6pPr marL="2426086" indent="-220553" algn="ctr" defTabSz="914378" eaLnBrk="0" fontAlgn="base" hangingPunct="0">
              <a:spcBef>
                <a:spcPct val="0"/>
              </a:spcBef>
              <a:spcAft>
                <a:spcPct val="0"/>
              </a:spcAft>
              <a:defRPr>
                <a:solidFill>
                  <a:schemeClr val="tx1"/>
                </a:solidFill>
                <a:latin typeface="Arial" charset="0"/>
              </a:defRPr>
            </a:lvl6pPr>
            <a:lvl7pPr marL="2867193" indent="-220553" algn="ctr" defTabSz="914378" eaLnBrk="0" fontAlgn="base" hangingPunct="0">
              <a:spcBef>
                <a:spcPct val="0"/>
              </a:spcBef>
              <a:spcAft>
                <a:spcPct val="0"/>
              </a:spcAft>
              <a:defRPr>
                <a:solidFill>
                  <a:schemeClr val="tx1"/>
                </a:solidFill>
                <a:latin typeface="Arial" charset="0"/>
              </a:defRPr>
            </a:lvl7pPr>
            <a:lvl8pPr marL="3308299" indent="-220553" algn="ctr" defTabSz="914378" eaLnBrk="0" fontAlgn="base" hangingPunct="0">
              <a:spcBef>
                <a:spcPct val="0"/>
              </a:spcBef>
              <a:spcAft>
                <a:spcPct val="0"/>
              </a:spcAft>
              <a:defRPr>
                <a:solidFill>
                  <a:schemeClr val="tx1"/>
                </a:solidFill>
                <a:latin typeface="Arial" charset="0"/>
              </a:defRPr>
            </a:lvl8pPr>
            <a:lvl9pPr marL="3749406" indent="-220553" algn="ctr" defTabSz="914378" eaLnBrk="0" fontAlgn="base" hangingPunct="0">
              <a:spcBef>
                <a:spcPct val="0"/>
              </a:spcBef>
              <a:spcAft>
                <a:spcPct val="0"/>
              </a:spcAft>
              <a:defRPr>
                <a:solidFill>
                  <a:schemeClr val="tx1"/>
                </a:solidFill>
                <a:latin typeface="Arial" charset="0"/>
              </a:defRPr>
            </a:lvl9pPr>
          </a:lstStyle>
          <a:p>
            <a:pPr eaLnBrk="1" hangingPunct="1"/>
            <a:fld id="{6895385D-AC72-4489-A6CA-D59FC6F0C34E}" type="slidenum">
              <a:rPr lang="en-AU"/>
              <a:pPr eaLnBrk="1" hangingPunct="1"/>
              <a:t>33</a:t>
            </a:fld>
            <a:endParaRPr lang="en-AU"/>
          </a:p>
        </p:txBody>
      </p:sp>
      <p:sp>
        <p:nvSpPr>
          <p:cNvPr id="44035" name="Rectangle 2"/>
          <p:cNvSpPr>
            <a:spLocks noGrp="1" noRot="1" noChangeAspect="1" noChangeArrowheads="1" noTextEdit="1"/>
          </p:cNvSpPr>
          <p:nvPr>
            <p:ph type="sldImg"/>
          </p:nvPr>
        </p:nvSpPr>
        <p:spPr>
          <a:xfrm>
            <a:off x="831850" y="711200"/>
            <a:ext cx="4719638" cy="3541713"/>
          </a:xfrm>
          <a:ln/>
        </p:spPr>
      </p:sp>
      <p:sp>
        <p:nvSpPr>
          <p:cNvPr id="44036" name="Rectangle 3"/>
          <p:cNvSpPr>
            <a:spLocks noGrp="1" noChangeArrowheads="1"/>
          </p:cNvSpPr>
          <p:nvPr>
            <p:ph type="body" idx="1"/>
          </p:nvPr>
        </p:nvSpPr>
        <p:spPr>
          <a:xfrm>
            <a:off x="852180" y="4490146"/>
            <a:ext cx="4668462" cy="4252587"/>
          </a:xfrm>
          <a:noFill/>
        </p:spPr>
        <p:txBody>
          <a:bodyPr/>
          <a:lstStyle/>
          <a:p>
            <a:pPr eaLnBrk="1" hangingPunct="1"/>
            <a:endParaRPr lang="en-AU" dirty="0"/>
          </a:p>
        </p:txBody>
      </p:sp>
    </p:spTree>
    <p:extLst>
      <p:ext uri="{BB962C8B-B14F-4D97-AF65-F5344CB8AC3E}">
        <p14:creationId xmlns:p14="http://schemas.microsoft.com/office/powerpoint/2010/main" val="1106905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B3ABD5E9-AF33-4A03-82FF-EBCEC1FB70A2}" type="slidenum">
              <a:rPr lang="en-AU" smtClean="0"/>
              <a:pPr>
                <a:defRPr/>
              </a:pPr>
              <a:t>35</a:t>
            </a:fld>
            <a:endParaRPr lang="en-AU"/>
          </a:p>
        </p:txBody>
      </p:sp>
    </p:spTree>
    <p:extLst>
      <p:ext uri="{BB962C8B-B14F-4D97-AF65-F5344CB8AC3E}">
        <p14:creationId xmlns:p14="http://schemas.microsoft.com/office/powerpoint/2010/main" val="1166345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defTabSz="914378" eaLnBrk="0" hangingPunct="0">
              <a:defRPr>
                <a:solidFill>
                  <a:schemeClr val="tx1"/>
                </a:solidFill>
                <a:latin typeface="Arial" charset="0"/>
              </a:defRPr>
            </a:lvl1pPr>
            <a:lvl2pPr marL="716798" indent="-275692" defTabSz="914378" eaLnBrk="0" hangingPunct="0">
              <a:defRPr>
                <a:solidFill>
                  <a:schemeClr val="tx1"/>
                </a:solidFill>
                <a:latin typeface="Arial" charset="0"/>
              </a:defRPr>
            </a:lvl2pPr>
            <a:lvl3pPr marL="1102766" indent="-220553" defTabSz="914378" eaLnBrk="0" hangingPunct="0">
              <a:defRPr>
                <a:solidFill>
                  <a:schemeClr val="tx1"/>
                </a:solidFill>
                <a:latin typeface="Arial" charset="0"/>
              </a:defRPr>
            </a:lvl3pPr>
            <a:lvl4pPr marL="1543873" indent="-220553" defTabSz="914378" eaLnBrk="0" hangingPunct="0">
              <a:defRPr>
                <a:solidFill>
                  <a:schemeClr val="tx1"/>
                </a:solidFill>
                <a:latin typeface="Arial" charset="0"/>
              </a:defRPr>
            </a:lvl4pPr>
            <a:lvl5pPr marL="1984980" indent="-220553" defTabSz="914378" eaLnBrk="0" hangingPunct="0">
              <a:defRPr>
                <a:solidFill>
                  <a:schemeClr val="tx1"/>
                </a:solidFill>
                <a:latin typeface="Arial" charset="0"/>
              </a:defRPr>
            </a:lvl5pPr>
            <a:lvl6pPr marL="2426086" indent="-220553" algn="ctr" defTabSz="914378" eaLnBrk="0" fontAlgn="base" hangingPunct="0">
              <a:spcBef>
                <a:spcPct val="0"/>
              </a:spcBef>
              <a:spcAft>
                <a:spcPct val="0"/>
              </a:spcAft>
              <a:defRPr>
                <a:solidFill>
                  <a:schemeClr val="tx1"/>
                </a:solidFill>
                <a:latin typeface="Arial" charset="0"/>
              </a:defRPr>
            </a:lvl6pPr>
            <a:lvl7pPr marL="2867193" indent="-220553" algn="ctr" defTabSz="914378" eaLnBrk="0" fontAlgn="base" hangingPunct="0">
              <a:spcBef>
                <a:spcPct val="0"/>
              </a:spcBef>
              <a:spcAft>
                <a:spcPct val="0"/>
              </a:spcAft>
              <a:defRPr>
                <a:solidFill>
                  <a:schemeClr val="tx1"/>
                </a:solidFill>
                <a:latin typeface="Arial" charset="0"/>
              </a:defRPr>
            </a:lvl7pPr>
            <a:lvl8pPr marL="3308299" indent="-220553" algn="ctr" defTabSz="914378" eaLnBrk="0" fontAlgn="base" hangingPunct="0">
              <a:spcBef>
                <a:spcPct val="0"/>
              </a:spcBef>
              <a:spcAft>
                <a:spcPct val="0"/>
              </a:spcAft>
              <a:defRPr>
                <a:solidFill>
                  <a:schemeClr val="tx1"/>
                </a:solidFill>
                <a:latin typeface="Arial" charset="0"/>
              </a:defRPr>
            </a:lvl8pPr>
            <a:lvl9pPr marL="3749406" indent="-220553" algn="ctr" defTabSz="914378" eaLnBrk="0" fontAlgn="base" hangingPunct="0">
              <a:spcBef>
                <a:spcPct val="0"/>
              </a:spcBef>
              <a:spcAft>
                <a:spcPct val="0"/>
              </a:spcAft>
              <a:defRPr>
                <a:solidFill>
                  <a:schemeClr val="tx1"/>
                </a:solidFill>
                <a:latin typeface="Arial" charset="0"/>
              </a:defRPr>
            </a:lvl9pPr>
          </a:lstStyle>
          <a:p>
            <a:pPr eaLnBrk="1" hangingPunct="1"/>
            <a:fld id="{6895385D-AC72-4489-A6CA-D59FC6F0C34E}" type="slidenum">
              <a:rPr lang="en-AU"/>
              <a:pPr eaLnBrk="1" hangingPunct="1"/>
              <a:t>4</a:t>
            </a:fld>
            <a:endParaRPr lang="en-AU"/>
          </a:p>
        </p:txBody>
      </p:sp>
      <p:sp>
        <p:nvSpPr>
          <p:cNvPr id="44035" name="Rectangle 2"/>
          <p:cNvSpPr>
            <a:spLocks noGrp="1" noRot="1" noChangeAspect="1" noChangeArrowheads="1" noTextEdit="1"/>
          </p:cNvSpPr>
          <p:nvPr>
            <p:ph type="sldImg"/>
          </p:nvPr>
        </p:nvSpPr>
        <p:spPr>
          <a:xfrm>
            <a:off x="1150938" y="687388"/>
            <a:ext cx="4567237" cy="3425825"/>
          </a:xfrm>
          <a:ln/>
        </p:spPr>
      </p:sp>
      <p:sp>
        <p:nvSpPr>
          <p:cNvPr id="44036" name="Rectangle 3"/>
          <p:cNvSpPr>
            <a:spLocks noGrp="1" noChangeArrowheads="1"/>
          </p:cNvSpPr>
          <p:nvPr>
            <p:ph type="body" idx="1"/>
          </p:nvPr>
        </p:nvSpPr>
        <p:spPr>
          <a:xfrm>
            <a:off x="917059" y="4342939"/>
            <a:ext cx="5023884" cy="4113169"/>
          </a:xfrm>
          <a:noFill/>
        </p:spPr>
        <p:txBody>
          <a:bodyPr/>
          <a:lstStyle/>
          <a:p>
            <a:pPr eaLnBrk="1" hangingPunct="1"/>
            <a:endParaRPr lang="en-AU" dirty="0"/>
          </a:p>
        </p:txBody>
      </p:sp>
    </p:spTree>
    <p:extLst>
      <p:ext uri="{BB962C8B-B14F-4D97-AF65-F5344CB8AC3E}">
        <p14:creationId xmlns:p14="http://schemas.microsoft.com/office/powerpoint/2010/main" val="1164903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First up, here’s a plug for the terrific </a:t>
            </a:r>
            <a:r>
              <a:rPr lang="en-AU" dirty="0" err="1"/>
              <a:t>CliMate</a:t>
            </a:r>
            <a:r>
              <a:rPr lang="en-AU" dirty="0"/>
              <a:t> tool for Australia.</a:t>
            </a:r>
          </a:p>
          <a:p>
            <a:r>
              <a:rPr lang="en-AU" dirty="0"/>
              <a:t>You can pop it on your phone or computer, download your local rainfall records and do things like check your progress.</a:t>
            </a:r>
          </a:p>
          <a:p>
            <a:r>
              <a:rPr lang="en-AU" dirty="0"/>
              <a:t>I’ve just done this for Harden and since January I can see things been pretty dry up your way. </a:t>
            </a:r>
          </a:p>
        </p:txBody>
      </p:sp>
      <p:sp>
        <p:nvSpPr>
          <p:cNvPr id="4" name="Slide Number Placeholder 3"/>
          <p:cNvSpPr>
            <a:spLocks noGrp="1"/>
          </p:cNvSpPr>
          <p:nvPr>
            <p:ph type="sldNum" sz="quarter" idx="10"/>
          </p:nvPr>
        </p:nvSpPr>
        <p:spPr/>
        <p:txBody>
          <a:bodyPr/>
          <a:lstStyle/>
          <a:p>
            <a:fld id="{A13850A2-1E31-7A47-8587-B459B9033867}" type="slidenum">
              <a:rPr lang="en-US" smtClean="0"/>
              <a:t>5</a:t>
            </a:fld>
            <a:endParaRPr lang="en-US"/>
          </a:p>
        </p:txBody>
      </p:sp>
    </p:spTree>
    <p:extLst>
      <p:ext uri="{BB962C8B-B14F-4D97-AF65-F5344CB8AC3E}">
        <p14:creationId xmlns:p14="http://schemas.microsoft.com/office/powerpoint/2010/main" val="171176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First up, here’s a plug for the terrific </a:t>
            </a:r>
            <a:r>
              <a:rPr lang="en-AU" dirty="0" err="1"/>
              <a:t>CliMate</a:t>
            </a:r>
            <a:r>
              <a:rPr lang="en-AU" dirty="0"/>
              <a:t> tool for Australia.</a:t>
            </a:r>
          </a:p>
          <a:p>
            <a:r>
              <a:rPr lang="en-AU" dirty="0"/>
              <a:t>You can pop it on your phone or computer, download your local rainfall records and do things like check your progress.</a:t>
            </a:r>
          </a:p>
          <a:p>
            <a:r>
              <a:rPr lang="en-AU" dirty="0"/>
              <a:t>I’ve just done this for Harden and since January I can see things been pretty dry up your way. </a:t>
            </a:r>
          </a:p>
        </p:txBody>
      </p:sp>
      <p:sp>
        <p:nvSpPr>
          <p:cNvPr id="4" name="Slide Number Placeholder 3"/>
          <p:cNvSpPr>
            <a:spLocks noGrp="1"/>
          </p:cNvSpPr>
          <p:nvPr>
            <p:ph type="sldNum" sz="quarter" idx="10"/>
          </p:nvPr>
        </p:nvSpPr>
        <p:spPr/>
        <p:txBody>
          <a:bodyPr/>
          <a:lstStyle/>
          <a:p>
            <a:fld id="{A13850A2-1E31-7A47-8587-B459B9033867}" type="slidenum">
              <a:rPr lang="en-US" smtClean="0"/>
              <a:t>6</a:t>
            </a:fld>
            <a:endParaRPr lang="en-US"/>
          </a:p>
        </p:txBody>
      </p:sp>
    </p:spTree>
    <p:extLst>
      <p:ext uri="{BB962C8B-B14F-4D97-AF65-F5344CB8AC3E}">
        <p14:creationId xmlns:p14="http://schemas.microsoft.com/office/powerpoint/2010/main" val="3182734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43E57C72-09EA-4CDA-B88C-A757BD5E032D}" type="slidenum">
              <a:rPr lang="en-AU" smtClean="0"/>
              <a:pPr/>
              <a:t>10</a:t>
            </a:fld>
            <a:endParaRPr lang="en-AU"/>
          </a:p>
        </p:txBody>
      </p:sp>
      <p:sp>
        <p:nvSpPr>
          <p:cNvPr id="25602" name="Rectangle 2"/>
          <p:cNvSpPr>
            <a:spLocks noGrp="1" noRot="1" noChangeAspect="1" noChangeArrowheads="1" noTextEdit="1"/>
          </p:cNvSpPr>
          <p:nvPr>
            <p:ph type="sldImg"/>
          </p:nvPr>
        </p:nvSpPr>
        <p:spPr>
          <a:xfrm>
            <a:off x="847725" y="730250"/>
            <a:ext cx="4675188" cy="3508375"/>
          </a:xfrm>
          <a:ln/>
        </p:spPr>
      </p:sp>
      <p:sp>
        <p:nvSpPr>
          <p:cNvPr id="25603" name="Rectangle 3"/>
          <p:cNvSpPr>
            <a:spLocks noGrp="1" noChangeArrowheads="1"/>
          </p:cNvSpPr>
          <p:nvPr>
            <p:ph type="body" idx="1"/>
          </p:nvPr>
        </p:nvSpPr>
        <p:spPr>
          <a:xfrm>
            <a:off x="859306" y="4457884"/>
            <a:ext cx="4651362" cy="4312710"/>
          </a:xfrm>
          <a:noFill/>
          <a:ln/>
        </p:spPr>
        <p:txBody>
          <a:bodyPr/>
          <a:lstStyle/>
          <a:p>
            <a:pPr eaLnBrk="1" hangingPunct="1"/>
            <a:r>
              <a:rPr lang="en-AU" sz="900" dirty="0"/>
              <a:t>BoM &amp; CSIRO science has come a long way, and we now know the key drivers of Victoria’s wetter or drier seasons better than ever.</a:t>
            </a:r>
          </a:p>
          <a:p>
            <a:pPr eaLnBrk="1" hangingPunct="1"/>
            <a:r>
              <a:rPr lang="en-AU" sz="900" dirty="0"/>
              <a:t>Victoria lives at the crossroads of 4 key large scale</a:t>
            </a:r>
            <a:r>
              <a:rPr lang="en-AU" sz="900" baseline="0" dirty="0"/>
              <a:t> climate drivers. It’s complicated, but it’s the combinations of how these 4 climate drivers interact that explain our wet seasons and our big droughts.</a:t>
            </a:r>
          </a:p>
          <a:p>
            <a:pPr eaLnBrk="1" hangingPunct="1"/>
            <a:r>
              <a:rPr lang="en-AU" sz="900" dirty="0"/>
              <a:t> </a:t>
            </a:r>
          </a:p>
          <a:p>
            <a:pPr eaLnBrk="1" hangingPunct="1"/>
            <a:r>
              <a:rPr lang="en-AU" sz="900" dirty="0"/>
              <a:t>Better understanding the key ocean and atmospheric drivers that create the rainfall that falls on Victoria’s catchments and farms has been a key component of DEPI-Farm Services seasonal risk communication activities. </a:t>
            </a:r>
          </a:p>
          <a:p>
            <a:pPr eaLnBrk="1" hangingPunct="1"/>
            <a:r>
              <a:rPr lang="en-AU" sz="900" dirty="0"/>
              <a:t>The key ingredients for making Victoria’s rainfall include:</a:t>
            </a:r>
          </a:p>
          <a:p>
            <a:pPr eaLnBrk="1" hangingPunct="1">
              <a:buFontTx/>
              <a:buChar char="•"/>
            </a:pPr>
            <a:r>
              <a:rPr lang="en-AU" sz="900" dirty="0"/>
              <a:t>The ENSO (El Nino &amp; Southern Oscillation) and IOD (Indian Ocean Dipole) cycles are key drivers of moisture circulation </a:t>
            </a:r>
          </a:p>
          <a:p>
            <a:pPr eaLnBrk="1" hangingPunct="1">
              <a:buFontTx/>
              <a:buChar char="•"/>
            </a:pPr>
            <a:r>
              <a:rPr lang="en-AU" sz="900" dirty="0"/>
              <a:t>The SAM (Southern Annular Mode) and STR (Sub-tropical Ridge) are significant triggers which influence rainfall events in Victoria   </a:t>
            </a:r>
          </a:p>
          <a:p>
            <a:pPr eaLnBrk="1" hangingPunct="1"/>
            <a:r>
              <a:rPr lang="en-AU" sz="900" dirty="0"/>
              <a:t>I like to think of them as the 4 sheep dogs that round up Victoria’s rainfall. Just like sheepdogs, when they behave all goes well, however if some one or two of them start playing up then it makes the job of farming harder!</a:t>
            </a:r>
          </a:p>
          <a:p>
            <a:pPr eaLnBrk="1" hangingPunct="1"/>
            <a:endParaRPr lang="en-AU" sz="900" dirty="0"/>
          </a:p>
          <a:p>
            <a:pPr eaLnBrk="1" hangingPunct="1"/>
            <a:r>
              <a:rPr lang="en-AU" sz="900" dirty="0"/>
              <a:t>Big drought of 2006 was when both ENSO &amp; IOD were both</a:t>
            </a:r>
            <a:r>
              <a:rPr lang="en-AU" sz="900" baseline="0" dirty="0"/>
              <a:t> at dry end of their cycles.</a:t>
            </a:r>
          </a:p>
          <a:p>
            <a:pPr eaLnBrk="1" hangingPunct="1"/>
            <a:r>
              <a:rPr lang="en-AU" sz="900" baseline="0" dirty="0"/>
              <a:t>Big wet of spring 2010 was when ENSO &amp; IOD were both at wet end of their cycles.</a:t>
            </a:r>
          </a:p>
          <a:p>
            <a:pPr eaLnBrk="1" hangingPunct="1"/>
            <a:r>
              <a:rPr lang="en-AU" sz="900" baseline="0" dirty="0"/>
              <a:t>IOD at drier end of cycle in springs of 2011 &amp; 2012, and was in slightly wetter phase for winter/spring of 2013. In 2014 IOD was good for winter but the spring was drier due to near </a:t>
            </a:r>
            <a:r>
              <a:rPr lang="en-AU" sz="900" baseline="0" dirty="0" err="1"/>
              <a:t>ElNino</a:t>
            </a:r>
            <a:r>
              <a:rPr lang="en-AU" sz="900" baseline="0" dirty="0"/>
              <a:t> conditions and higher pressure pattern.</a:t>
            </a:r>
            <a:endParaRPr lang="en-AU" sz="900" dirty="0"/>
          </a:p>
          <a:p>
            <a:pPr eaLnBrk="1" hangingPunct="1"/>
            <a:endParaRPr lang="en-AU" sz="900" dirty="0"/>
          </a:p>
          <a:p>
            <a:pPr eaLnBrk="1" hangingPunct="1"/>
            <a:r>
              <a:rPr lang="en-AU" sz="900" dirty="0"/>
              <a:t>These slides provide a basic overview of how these systems affect our rainfall, and seasonal variability.</a:t>
            </a:r>
          </a:p>
          <a:p>
            <a:pPr eaLnBrk="1" hangingPunct="1"/>
            <a:r>
              <a:rPr lang="en-AU" sz="900" dirty="0"/>
              <a:t>The image shows the circulation of southern ocean driven climate systems – and the regular cold fronts that radiate around the </a:t>
            </a:r>
            <a:r>
              <a:rPr lang="en-AU" sz="900" dirty="0" err="1"/>
              <a:t>Antarcrtic</a:t>
            </a:r>
            <a:r>
              <a:rPr lang="en-AU" sz="900" dirty="0"/>
              <a:t> vortex.</a:t>
            </a:r>
          </a:p>
          <a:p>
            <a:pPr eaLnBrk="1" hangingPunct="1"/>
            <a:r>
              <a:rPr lang="en-AU" sz="900" dirty="0"/>
              <a:t>Victorian farmers have watched since 1997 the fronts appearing near Perth (that previously delivered rain in Vic 3 days later) slowly slip southwards. CSIRO &amp; BoM have observed changes and can tell us why this</a:t>
            </a:r>
            <a:r>
              <a:rPr lang="en-AU" sz="900" baseline="0" dirty="0"/>
              <a:t> has been happening.</a:t>
            </a:r>
            <a:r>
              <a:rPr lang="en-AU" sz="900" dirty="0"/>
              <a:t> </a:t>
            </a:r>
          </a:p>
        </p:txBody>
      </p:sp>
    </p:spTree>
    <p:extLst>
      <p:ext uri="{BB962C8B-B14F-4D97-AF65-F5344CB8AC3E}">
        <p14:creationId xmlns:p14="http://schemas.microsoft.com/office/powerpoint/2010/main" val="261230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43E57C72-09EA-4CDA-B88C-A757BD5E032D}" type="slidenum">
              <a:rPr lang="en-AU" smtClean="0"/>
              <a:pPr/>
              <a:t>11</a:t>
            </a:fld>
            <a:endParaRPr lang="en-AU"/>
          </a:p>
        </p:txBody>
      </p:sp>
      <p:sp>
        <p:nvSpPr>
          <p:cNvPr id="25602" name="Rectangle 2"/>
          <p:cNvSpPr>
            <a:spLocks noGrp="1" noRot="1" noChangeAspect="1" noChangeArrowheads="1" noTextEdit="1"/>
          </p:cNvSpPr>
          <p:nvPr>
            <p:ph type="sldImg"/>
          </p:nvPr>
        </p:nvSpPr>
        <p:spPr>
          <a:xfrm>
            <a:off x="1166813" y="706438"/>
            <a:ext cx="4522787" cy="3392487"/>
          </a:xfrm>
          <a:ln/>
        </p:spPr>
      </p:sp>
      <p:sp>
        <p:nvSpPr>
          <p:cNvPr id="25603" name="Rectangle 3"/>
          <p:cNvSpPr>
            <a:spLocks noGrp="1" noChangeArrowheads="1"/>
          </p:cNvSpPr>
          <p:nvPr>
            <p:ph type="body" idx="1"/>
          </p:nvPr>
        </p:nvSpPr>
        <p:spPr>
          <a:xfrm>
            <a:off x="924727" y="4311735"/>
            <a:ext cx="5005482" cy="4171321"/>
          </a:xfrm>
          <a:noFill/>
          <a:ln/>
        </p:spPr>
        <p:txBody>
          <a:bodyPr/>
          <a:lstStyle/>
          <a:p>
            <a:pPr eaLnBrk="1" hangingPunct="1"/>
            <a:r>
              <a:rPr lang="en-AU" sz="900" dirty="0"/>
              <a:t>BoM &amp; CSIRO science has come a long way, and we now know the key drivers of Victoria’s wetter or drier seasons better than ever.</a:t>
            </a:r>
          </a:p>
          <a:p>
            <a:pPr eaLnBrk="1" hangingPunct="1"/>
            <a:r>
              <a:rPr lang="en-AU" sz="900" dirty="0"/>
              <a:t>Victoria lives at the crossroads of 4 key large scale</a:t>
            </a:r>
            <a:r>
              <a:rPr lang="en-AU" sz="900" baseline="0" dirty="0"/>
              <a:t> climate drivers. It’s complicated, but it’s the combinations of how these 4 climate drivers interact that explain our wet seasons and our big droughts.</a:t>
            </a:r>
          </a:p>
          <a:p>
            <a:pPr eaLnBrk="1" hangingPunct="1"/>
            <a:r>
              <a:rPr lang="en-AU" sz="900" dirty="0"/>
              <a:t> </a:t>
            </a:r>
          </a:p>
          <a:p>
            <a:pPr eaLnBrk="1" hangingPunct="1"/>
            <a:r>
              <a:rPr lang="en-AU" sz="900" dirty="0"/>
              <a:t>Better understanding the key ocean and atmospheric drivers that create the rainfall that falls on Victoria’s catchments and farms has been a key component of DEPI-Farm Services seasonal risk communication activities. </a:t>
            </a:r>
          </a:p>
          <a:p>
            <a:pPr eaLnBrk="1" hangingPunct="1"/>
            <a:r>
              <a:rPr lang="en-AU" sz="900" dirty="0"/>
              <a:t>The key ingredients for making Victoria’s rainfall include:</a:t>
            </a:r>
          </a:p>
          <a:p>
            <a:pPr eaLnBrk="1" hangingPunct="1">
              <a:buFontTx/>
              <a:buChar char="•"/>
            </a:pPr>
            <a:r>
              <a:rPr lang="en-AU" sz="900" dirty="0"/>
              <a:t>The ENSO (El Nino &amp; Southern Oscillation) and IOD (Indian Ocean Dipole) cycles are key drivers of moisture circulation </a:t>
            </a:r>
          </a:p>
          <a:p>
            <a:pPr eaLnBrk="1" hangingPunct="1">
              <a:buFontTx/>
              <a:buChar char="•"/>
            </a:pPr>
            <a:r>
              <a:rPr lang="en-AU" sz="900" dirty="0"/>
              <a:t>The SAM (Southern Annular Mode) and STR (Sub-tropical Ridge) are significant triggers which influence rainfall events in Victoria   </a:t>
            </a:r>
          </a:p>
          <a:p>
            <a:pPr eaLnBrk="1" hangingPunct="1"/>
            <a:r>
              <a:rPr lang="en-AU" sz="900" dirty="0"/>
              <a:t>I like to think of them as the 4 sheep dogs that round up Victoria’s rainfall. Just like sheepdogs, when they behave all goes well, however if some one or two of them start playing up then it makes the job of farming harder!</a:t>
            </a:r>
          </a:p>
          <a:p>
            <a:pPr eaLnBrk="1" hangingPunct="1"/>
            <a:endParaRPr lang="en-AU" sz="900" dirty="0"/>
          </a:p>
          <a:p>
            <a:pPr eaLnBrk="1" hangingPunct="1"/>
            <a:r>
              <a:rPr lang="en-AU" sz="900" dirty="0"/>
              <a:t>Big drought of 2006 was when both ENSO &amp; IOD were both</a:t>
            </a:r>
            <a:r>
              <a:rPr lang="en-AU" sz="900" baseline="0" dirty="0"/>
              <a:t> at dry end of their cycles.</a:t>
            </a:r>
          </a:p>
          <a:p>
            <a:pPr eaLnBrk="1" hangingPunct="1"/>
            <a:r>
              <a:rPr lang="en-AU" sz="900" baseline="0" dirty="0"/>
              <a:t>Big wet of spring 2010 was when ENSO &amp; IOD were both at wet end of their cycles.</a:t>
            </a:r>
          </a:p>
          <a:p>
            <a:pPr eaLnBrk="1" hangingPunct="1"/>
            <a:r>
              <a:rPr lang="en-AU" sz="900" baseline="0" dirty="0"/>
              <a:t>IOD at drier end of cycle in springs of 2011 &amp; 2012, and was in slightly wetter phase for winter/spring of 2013. In 2014 IOD was good for winter but the spring was drier due to near </a:t>
            </a:r>
            <a:r>
              <a:rPr lang="en-AU" sz="900" baseline="0" dirty="0" err="1"/>
              <a:t>ElNino</a:t>
            </a:r>
            <a:r>
              <a:rPr lang="en-AU" sz="900" baseline="0" dirty="0"/>
              <a:t> conditions and higher pressure pattern.</a:t>
            </a:r>
            <a:endParaRPr lang="en-AU" sz="900" dirty="0"/>
          </a:p>
          <a:p>
            <a:pPr eaLnBrk="1" hangingPunct="1"/>
            <a:endParaRPr lang="en-AU" sz="900" dirty="0"/>
          </a:p>
          <a:p>
            <a:pPr eaLnBrk="1" hangingPunct="1"/>
            <a:r>
              <a:rPr lang="en-AU" sz="900" dirty="0"/>
              <a:t>These slides provide a basic overview of how these systems affect our rainfall, and seasonal variability.</a:t>
            </a:r>
          </a:p>
          <a:p>
            <a:pPr eaLnBrk="1" hangingPunct="1"/>
            <a:r>
              <a:rPr lang="en-AU" sz="900" dirty="0"/>
              <a:t>The image shows the circulation of southern ocean driven climate systems – and the regular cold fronts that radiate around the </a:t>
            </a:r>
            <a:r>
              <a:rPr lang="en-AU" sz="900" dirty="0" err="1"/>
              <a:t>Antarcrtic</a:t>
            </a:r>
            <a:r>
              <a:rPr lang="en-AU" sz="900" dirty="0"/>
              <a:t> vortex.</a:t>
            </a:r>
          </a:p>
          <a:p>
            <a:pPr eaLnBrk="1" hangingPunct="1"/>
            <a:r>
              <a:rPr lang="en-AU" sz="900" dirty="0"/>
              <a:t>Victorian farmers have watched since 1997 the fronts appearing near Perth (that previously delivered rain in Vic 3 days later) slowly slip southwards. CSIRO &amp; BoM have observed changes and can tell us why this</a:t>
            </a:r>
            <a:r>
              <a:rPr lang="en-AU" sz="900" baseline="0" dirty="0"/>
              <a:t> has been happening.</a:t>
            </a:r>
            <a:r>
              <a:rPr lang="en-AU" sz="900" dirty="0"/>
              <a:t> </a:t>
            </a:r>
          </a:p>
        </p:txBody>
      </p:sp>
    </p:spTree>
    <p:extLst>
      <p:ext uri="{BB962C8B-B14F-4D97-AF65-F5344CB8AC3E}">
        <p14:creationId xmlns:p14="http://schemas.microsoft.com/office/powerpoint/2010/main" val="1131859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AB2855E2-A33E-4745-91AE-EA7D3939BF58}" type="slidenum">
              <a:rPr lang="en-AU" smtClean="0"/>
              <a:pPr/>
              <a:t>12</a:t>
            </a:fld>
            <a:endParaRPr lang="en-AU"/>
          </a:p>
        </p:txBody>
      </p:sp>
      <p:sp>
        <p:nvSpPr>
          <p:cNvPr id="23554" name="Rectangle 2"/>
          <p:cNvSpPr>
            <a:spLocks noGrp="1" noRot="1" noChangeAspect="1" noChangeArrowheads="1" noTextEdit="1"/>
          </p:cNvSpPr>
          <p:nvPr>
            <p:ph type="sldImg"/>
          </p:nvPr>
        </p:nvSpPr>
        <p:spPr>
          <a:xfrm>
            <a:off x="827088" y="709613"/>
            <a:ext cx="4725987" cy="3544887"/>
          </a:xfrm>
          <a:ln/>
        </p:spPr>
      </p:sp>
      <p:sp>
        <p:nvSpPr>
          <p:cNvPr id="23555" name="Rectangle 3"/>
          <p:cNvSpPr>
            <a:spLocks noGrp="1" noChangeArrowheads="1"/>
          </p:cNvSpPr>
          <p:nvPr>
            <p:ph type="body" idx="1"/>
          </p:nvPr>
        </p:nvSpPr>
        <p:spPr>
          <a:noFill/>
          <a:ln/>
        </p:spPr>
        <p:txBody>
          <a:bodyPr/>
          <a:lstStyle/>
          <a:p>
            <a:pPr eaLnBrk="1" hangingPunct="1"/>
            <a:r>
              <a:rPr lang="en-US" sz="900" dirty="0"/>
              <a:t>SST anomaly – Sea Surface Temperature Anomaly Map (</a:t>
            </a:r>
            <a:r>
              <a:rPr lang="en-US" sz="900" dirty="0" err="1"/>
              <a:t>ie</a:t>
            </a:r>
            <a:r>
              <a:rPr lang="en-US" sz="900" dirty="0"/>
              <a:t> difference in temp compared to normal)</a:t>
            </a:r>
          </a:p>
          <a:p>
            <a:pPr eaLnBrk="1" hangingPunct="1"/>
            <a:endParaRPr lang="en-US" sz="900" dirty="0"/>
          </a:p>
          <a:p>
            <a:pPr eaLnBrk="1" hangingPunct="1"/>
            <a:r>
              <a:rPr lang="en-US" sz="900" dirty="0"/>
              <a:t>A key issue is how warm (compared to average) the moisture bearing waters are to Australia’s north, northeast (ENSO) and northwest (IOD).</a:t>
            </a:r>
          </a:p>
          <a:p>
            <a:pPr eaLnBrk="1" hangingPunct="1"/>
            <a:endParaRPr lang="en-US" sz="900" dirty="0"/>
          </a:p>
          <a:p>
            <a:pPr eaLnBrk="1" hangingPunct="1"/>
            <a:r>
              <a:rPr lang="en-US" sz="900" dirty="0"/>
              <a:t>Shows the 2006 drought in spring. </a:t>
            </a:r>
          </a:p>
          <a:p>
            <a:pPr eaLnBrk="1" hangingPunct="1"/>
            <a:r>
              <a:rPr lang="en-US" sz="900" dirty="0"/>
              <a:t>Classic El Nino pattern, with warm water on equator at </a:t>
            </a:r>
            <a:r>
              <a:rPr lang="en-US" sz="900" dirty="0" err="1"/>
              <a:t>sth</a:t>
            </a:r>
            <a:r>
              <a:rPr lang="en-US" sz="900" dirty="0"/>
              <a:t> America, and</a:t>
            </a:r>
            <a:r>
              <a:rPr lang="en-US" sz="900" baseline="0" dirty="0"/>
              <a:t> cooler than average water near Australia.</a:t>
            </a:r>
          </a:p>
          <a:p>
            <a:pPr eaLnBrk="1" hangingPunct="1"/>
            <a:r>
              <a:rPr lang="en-US" sz="900" baseline="0" dirty="0"/>
              <a:t>Indian Ocean, cooler water near </a:t>
            </a:r>
            <a:r>
              <a:rPr lang="en-US" sz="900" baseline="0" dirty="0" err="1"/>
              <a:t>Aust</a:t>
            </a:r>
            <a:r>
              <a:rPr lang="en-US" sz="900" baseline="0" dirty="0"/>
              <a:t>, warmer near Africa.</a:t>
            </a:r>
          </a:p>
          <a:p>
            <a:pPr eaLnBrk="1" hangingPunct="1"/>
            <a:endParaRPr lang="en-US" sz="900" baseline="0" dirty="0"/>
          </a:p>
          <a:p>
            <a:pPr eaLnBrk="1" hangingPunct="1"/>
            <a:r>
              <a:rPr lang="en-US" sz="900" baseline="0" dirty="0"/>
              <a:t>Basically, when we have cooler than average water near us, they generate less moisture in our part of the world. Thus less moisture to make rainfall. </a:t>
            </a:r>
            <a:endParaRPr lang="en-US" sz="900" dirty="0"/>
          </a:p>
        </p:txBody>
      </p:sp>
    </p:spTree>
    <p:extLst>
      <p:ext uri="{BB962C8B-B14F-4D97-AF65-F5344CB8AC3E}">
        <p14:creationId xmlns:p14="http://schemas.microsoft.com/office/powerpoint/2010/main" val="3676939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AB2855E2-A33E-4745-91AE-EA7D3939BF58}" type="slidenum">
              <a:rPr lang="en-AU" smtClean="0"/>
              <a:pPr/>
              <a:t>13</a:t>
            </a:fld>
            <a:endParaRPr lang="en-AU"/>
          </a:p>
        </p:txBody>
      </p:sp>
      <p:sp>
        <p:nvSpPr>
          <p:cNvPr id="23554" name="Rectangle 2"/>
          <p:cNvSpPr>
            <a:spLocks noGrp="1" noRot="1" noChangeAspect="1" noChangeArrowheads="1" noTextEdit="1"/>
          </p:cNvSpPr>
          <p:nvPr>
            <p:ph type="sldImg"/>
          </p:nvPr>
        </p:nvSpPr>
        <p:spPr>
          <a:xfrm>
            <a:off x="827088" y="709613"/>
            <a:ext cx="4725987" cy="3544887"/>
          </a:xfrm>
          <a:ln/>
        </p:spPr>
      </p:sp>
      <p:sp>
        <p:nvSpPr>
          <p:cNvPr id="23555" name="Rectangle 3"/>
          <p:cNvSpPr>
            <a:spLocks noGrp="1" noChangeArrowheads="1"/>
          </p:cNvSpPr>
          <p:nvPr>
            <p:ph type="body" idx="1"/>
          </p:nvPr>
        </p:nvSpPr>
        <p:spPr>
          <a:noFill/>
          <a:ln/>
        </p:spPr>
        <p:txBody>
          <a:bodyPr/>
          <a:lstStyle/>
          <a:p>
            <a:pPr eaLnBrk="1" hangingPunct="1"/>
            <a:r>
              <a:rPr lang="en-US" sz="900" dirty="0"/>
              <a:t>SST anomaly – Sea Surface Temperature Anomaly Map (</a:t>
            </a:r>
            <a:r>
              <a:rPr lang="en-US" sz="900" dirty="0" err="1"/>
              <a:t>ie</a:t>
            </a:r>
            <a:r>
              <a:rPr lang="en-US" sz="900" dirty="0"/>
              <a:t> difference in temp compared to normal)</a:t>
            </a:r>
          </a:p>
          <a:p>
            <a:pPr eaLnBrk="1" hangingPunct="1"/>
            <a:endParaRPr lang="en-US" sz="900" dirty="0"/>
          </a:p>
          <a:p>
            <a:pPr eaLnBrk="1" hangingPunct="1"/>
            <a:r>
              <a:rPr lang="en-US" sz="900" dirty="0"/>
              <a:t>A key issue is how warm (compared to average) the moisture bearing waters are to Australia’s north, northeast (ENSO) and northwest (IOD).</a:t>
            </a:r>
          </a:p>
          <a:p>
            <a:pPr eaLnBrk="1" hangingPunct="1"/>
            <a:endParaRPr lang="en-US" sz="900" dirty="0"/>
          </a:p>
          <a:p>
            <a:pPr eaLnBrk="1" hangingPunct="1"/>
            <a:r>
              <a:rPr lang="en-US" sz="900" dirty="0"/>
              <a:t>Shows the 20010 very wet spring. </a:t>
            </a:r>
          </a:p>
          <a:p>
            <a:pPr eaLnBrk="1" hangingPunct="1"/>
            <a:r>
              <a:rPr lang="en-US" sz="900" dirty="0"/>
              <a:t>Classic La Nina pattern, with cool water on equator at </a:t>
            </a:r>
            <a:r>
              <a:rPr lang="en-US" sz="900" dirty="0" err="1"/>
              <a:t>sth</a:t>
            </a:r>
            <a:r>
              <a:rPr lang="en-US" sz="900" dirty="0"/>
              <a:t> America, and</a:t>
            </a:r>
            <a:r>
              <a:rPr lang="en-US" sz="900" baseline="0" dirty="0"/>
              <a:t> warmer than average water near Australia.</a:t>
            </a:r>
          </a:p>
          <a:p>
            <a:pPr eaLnBrk="1" hangingPunct="1"/>
            <a:r>
              <a:rPr lang="en-US" sz="900" baseline="0" dirty="0"/>
              <a:t>Indian Ocean, warmer water near </a:t>
            </a:r>
            <a:r>
              <a:rPr lang="en-US" sz="900" baseline="0" dirty="0" err="1"/>
              <a:t>Aust</a:t>
            </a:r>
            <a:r>
              <a:rPr lang="en-US" sz="900" baseline="0" dirty="0"/>
              <a:t>, cooler near Africa.</a:t>
            </a:r>
          </a:p>
          <a:p>
            <a:pPr eaLnBrk="1" hangingPunct="1"/>
            <a:endParaRPr lang="en-US" sz="900" baseline="0" dirty="0"/>
          </a:p>
          <a:p>
            <a:pPr eaLnBrk="1" hangingPunct="1"/>
            <a:r>
              <a:rPr lang="en-US" sz="900" baseline="0" dirty="0"/>
              <a:t>Basically, when we have warmer than average water near us, they generate more moisture in our part of the world. Thus more moisture to make rainfall…..it’s just a matter then of the weather that converts it (and who it falls on!) </a:t>
            </a:r>
            <a:endParaRPr lang="en-US" sz="900" dirty="0"/>
          </a:p>
        </p:txBody>
      </p:sp>
    </p:spTree>
    <p:extLst>
      <p:ext uri="{BB962C8B-B14F-4D97-AF65-F5344CB8AC3E}">
        <p14:creationId xmlns:p14="http://schemas.microsoft.com/office/powerpoint/2010/main" val="1832880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238160" y="1710917"/>
            <a:ext cx="7346952" cy="1737375"/>
          </a:xfrm>
        </p:spPr>
        <p:txBody>
          <a:bodyPr anchor="b" anchorCtr="0">
            <a:normAutofit/>
          </a:bodyPr>
          <a:lstStyle>
            <a:lvl1pPr algn="r">
              <a:defRPr sz="4000" b="1" i="0">
                <a:solidFill>
                  <a:schemeClr val="bg1"/>
                </a:solidFill>
                <a:latin typeface="Arial"/>
                <a:cs typeface="Arial"/>
              </a:defRPr>
            </a:lvl1pPr>
          </a:lstStyle>
          <a:p>
            <a:r>
              <a:rPr lang="en-AU" dirty="0"/>
              <a:t>Click to edit </a:t>
            </a:r>
            <a:br>
              <a:rPr lang="en-AU" dirty="0"/>
            </a:br>
            <a:r>
              <a:rPr lang="en-AU" dirty="0"/>
              <a:t>Master title style</a:t>
            </a:r>
            <a:endParaRPr lang="en-US" dirty="0"/>
          </a:p>
        </p:txBody>
      </p:sp>
      <p:sp>
        <p:nvSpPr>
          <p:cNvPr id="3" name="Subtitle 2"/>
          <p:cNvSpPr>
            <a:spLocks noGrp="1"/>
          </p:cNvSpPr>
          <p:nvPr>
            <p:ph type="subTitle" idx="1"/>
          </p:nvPr>
        </p:nvSpPr>
        <p:spPr>
          <a:xfrm>
            <a:off x="1238158" y="3448292"/>
            <a:ext cx="7346953" cy="1710917"/>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subtitle style</a:t>
            </a:r>
            <a:endParaRPr lang="en-US" dirty="0"/>
          </a:p>
        </p:txBody>
      </p:sp>
    </p:spTree>
    <p:extLst>
      <p:ext uri="{BB962C8B-B14F-4D97-AF65-F5344CB8AC3E}">
        <p14:creationId xmlns:p14="http://schemas.microsoft.com/office/powerpoint/2010/main" val="343773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a:p>
        </p:txBody>
      </p:sp>
    </p:spTree>
    <p:extLst>
      <p:ext uri="{BB962C8B-B14F-4D97-AF65-F5344CB8AC3E}">
        <p14:creationId xmlns:p14="http://schemas.microsoft.com/office/powerpoint/2010/main" val="1763936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a:p>
        </p:txBody>
      </p:sp>
    </p:spTree>
    <p:extLst>
      <p:ext uri="{BB962C8B-B14F-4D97-AF65-F5344CB8AC3E}">
        <p14:creationId xmlns:p14="http://schemas.microsoft.com/office/powerpoint/2010/main" val="462537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a:p>
        </p:txBody>
      </p:sp>
    </p:spTree>
    <p:extLst>
      <p:ext uri="{BB962C8B-B14F-4D97-AF65-F5344CB8AC3E}">
        <p14:creationId xmlns:p14="http://schemas.microsoft.com/office/powerpoint/2010/main" val="2132343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a:p>
        </p:txBody>
      </p:sp>
    </p:spTree>
    <p:extLst>
      <p:ext uri="{BB962C8B-B14F-4D97-AF65-F5344CB8AC3E}">
        <p14:creationId xmlns:p14="http://schemas.microsoft.com/office/powerpoint/2010/main" val="1086691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a:p>
        </p:txBody>
      </p:sp>
    </p:spTree>
    <p:extLst>
      <p:ext uri="{BB962C8B-B14F-4D97-AF65-F5344CB8AC3E}">
        <p14:creationId xmlns:p14="http://schemas.microsoft.com/office/powerpoint/2010/main" val="1823829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a:p>
        </p:txBody>
      </p:sp>
    </p:spTree>
    <p:extLst>
      <p:ext uri="{BB962C8B-B14F-4D97-AF65-F5344CB8AC3E}">
        <p14:creationId xmlns:p14="http://schemas.microsoft.com/office/powerpoint/2010/main" val="2061808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a:p>
        </p:txBody>
      </p:sp>
    </p:spTree>
    <p:extLst>
      <p:ext uri="{BB962C8B-B14F-4D97-AF65-F5344CB8AC3E}">
        <p14:creationId xmlns:p14="http://schemas.microsoft.com/office/powerpoint/2010/main" val="102033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a:p>
        </p:txBody>
      </p:sp>
    </p:spTree>
    <p:extLst>
      <p:ext uri="{BB962C8B-B14F-4D97-AF65-F5344CB8AC3E}">
        <p14:creationId xmlns:p14="http://schemas.microsoft.com/office/powerpoint/2010/main" val="1196248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a:p>
        </p:txBody>
      </p:sp>
    </p:spTree>
    <p:extLst>
      <p:ext uri="{BB962C8B-B14F-4D97-AF65-F5344CB8AC3E}">
        <p14:creationId xmlns:p14="http://schemas.microsoft.com/office/powerpoint/2010/main" val="608333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a:p>
        </p:txBody>
      </p:sp>
    </p:spTree>
    <p:extLst>
      <p:ext uri="{BB962C8B-B14F-4D97-AF65-F5344CB8AC3E}">
        <p14:creationId xmlns:p14="http://schemas.microsoft.com/office/powerpoint/2010/main" val="96415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5822428" cy="6858000"/>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238160" y="1710917"/>
            <a:ext cx="7346952" cy="1737375"/>
          </a:xfrm>
        </p:spPr>
        <p:txBody>
          <a:bodyPr anchor="b" anchorCtr="0">
            <a:normAutofit/>
          </a:bodyPr>
          <a:lstStyle>
            <a:lvl1pPr algn="r">
              <a:defRPr sz="4000" b="1" i="0">
                <a:solidFill>
                  <a:schemeClr val="bg1"/>
                </a:solidFill>
                <a:latin typeface="Arial"/>
                <a:cs typeface="Arial"/>
              </a:defRPr>
            </a:lvl1pPr>
          </a:lstStyle>
          <a:p>
            <a:r>
              <a:rPr lang="en-AU" dirty="0"/>
              <a:t>Click to edit </a:t>
            </a:r>
            <a:br>
              <a:rPr lang="en-AU" dirty="0"/>
            </a:br>
            <a:r>
              <a:rPr lang="en-AU" dirty="0"/>
              <a:t>Master title style</a:t>
            </a:r>
            <a:endParaRPr lang="en-US" dirty="0"/>
          </a:p>
        </p:txBody>
      </p:sp>
      <p:sp>
        <p:nvSpPr>
          <p:cNvPr id="3" name="Subtitle 2"/>
          <p:cNvSpPr>
            <a:spLocks noGrp="1"/>
          </p:cNvSpPr>
          <p:nvPr>
            <p:ph type="subTitle" idx="1"/>
          </p:nvPr>
        </p:nvSpPr>
        <p:spPr>
          <a:xfrm>
            <a:off x="1238158" y="3448292"/>
            <a:ext cx="7346953" cy="1710917"/>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subtitle style</a:t>
            </a:r>
            <a:endParaRPr lang="en-US" dirty="0"/>
          </a:p>
        </p:txBody>
      </p:sp>
    </p:spTree>
    <p:extLst>
      <p:ext uri="{BB962C8B-B14F-4D97-AF65-F5344CB8AC3E}">
        <p14:creationId xmlns:p14="http://schemas.microsoft.com/office/powerpoint/2010/main" val="1401321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AU" dirty="0"/>
              <a:t>Click to edit Master title style</a:t>
            </a:r>
            <a:endParaRPr lang="en-US" dirty="0"/>
          </a:p>
        </p:txBody>
      </p:sp>
      <p:sp>
        <p:nvSpPr>
          <p:cNvPr id="3" name="Content Placeholder 2"/>
          <p:cNvSpPr>
            <a:spLocks noGrp="1"/>
          </p:cNvSpPr>
          <p:nvPr>
            <p:ph idx="1"/>
          </p:nvPr>
        </p:nvSpPr>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1248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AU" dirty="0"/>
              <a:t>Click to edit Master title style</a:t>
            </a:r>
            <a:endParaRPr lang="en-US" dirty="0"/>
          </a:p>
        </p:txBody>
      </p:sp>
      <p:sp>
        <p:nvSpPr>
          <p:cNvPr id="10" name="Text Placeholder 2"/>
          <p:cNvSpPr>
            <a:spLocks noGrp="1"/>
          </p:cNvSpPr>
          <p:nvPr>
            <p:ph type="body" idx="1"/>
          </p:nvPr>
        </p:nvSpPr>
        <p:spPr>
          <a:xfrm>
            <a:off x="495092" y="1963553"/>
            <a:ext cx="3868340" cy="541521"/>
          </a:xfrm>
        </p:spPr>
        <p:txBody>
          <a:bodyPr anchor="b"/>
          <a:lstStyle>
            <a:lvl1pPr marL="0" indent="0">
              <a:buNone/>
              <a:defRPr sz="1800" b="1">
                <a:solidFill>
                  <a:srgbClr val="4C732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dirty="0"/>
              <a:t>Click to edit Master text styles</a:t>
            </a:r>
          </a:p>
        </p:txBody>
      </p:sp>
      <p:sp>
        <p:nvSpPr>
          <p:cNvPr id="11" name="Content Placeholder 3"/>
          <p:cNvSpPr>
            <a:spLocks noGrp="1"/>
          </p:cNvSpPr>
          <p:nvPr>
            <p:ph sz="half" idx="2"/>
          </p:nvPr>
        </p:nvSpPr>
        <p:spPr>
          <a:xfrm>
            <a:off x="495092" y="2562825"/>
            <a:ext cx="3868340" cy="3221957"/>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2" name="Text Placeholder 4"/>
          <p:cNvSpPr>
            <a:spLocks noGrp="1"/>
          </p:cNvSpPr>
          <p:nvPr>
            <p:ph type="body" sz="quarter" idx="3"/>
          </p:nvPr>
        </p:nvSpPr>
        <p:spPr>
          <a:xfrm>
            <a:off x="4629150" y="1963553"/>
            <a:ext cx="3887391" cy="541522"/>
          </a:xfrm>
        </p:spPr>
        <p:txBody>
          <a:bodyPr anchor="b"/>
          <a:lstStyle>
            <a:lvl1pPr marL="0" indent="0">
              <a:buNone/>
              <a:defRPr sz="1800" b="1">
                <a:solidFill>
                  <a:srgbClr val="4C732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dirty="0"/>
              <a:t>Click to edit Master text styles</a:t>
            </a:r>
          </a:p>
        </p:txBody>
      </p:sp>
      <p:sp>
        <p:nvSpPr>
          <p:cNvPr id="13" name="Content Placeholder 5"/>
          <p:cNvSpPr>
            <a:spLocks noGrp="1"/>
          </p:cNvSpPr>
          <p:nvPr>
            <p:ph sz="quarter" idx="4"/>
          </p:nvPr>
        </p:nvSpPr>
        <p:spPr>
          <a:xfrm>
            <a:off x="4629150" y="2562825"/>
            <a:ext cx="3887391" cy="3221957"/>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1090597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Click to edit Master title style</a:t>
            </a:r>
            <a:endParaRPr lang="en-US" dirty="0"/>
          </a:p>
        </p:txBody>
      </p:sp>
      <p:sp>
        <p:nvSpPr>
          <p:cNvPr id="3" name="Content Placeholder 2"/>
          <p:cNvSpPr>
            <a:spLocks noGrp="1"/>
          </p:cNvSpPr>
          <p:nvPr>
            <p:ph sz="half" idx="1"/>
          </p:nvPr>
        </p:nvSpPr>
        <p:spPr>
          <a:xfrm>
            <a:off x="457200" y="1973179"/>
            <a:ext cx="4038600" cy="403267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Content Placeholder 3"/>
          <p:cNvSpPr>
            <a:spLocks noGrp="1"/>
          </p:cNvSpPr>
          <p:nvPr>
            <p:ph sz="half" idx="2"/>
          </p:nvPr>
        </p:nvSpPr>
        <p:spPr>
          <a:xfrm>
            <a:off x="4648200" y="1973179"/>
            <a:ext cx="4038600" cy="403267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6" name="Footer Placeholder 5"/>
          <p:cNvSpPr>
            <a:spLocks noGrp="1"/>
          </p:cNvSpPr>
          <p:nvPr>
            <p:ph type="ftr" sz="quarter" idx="11"/>
          </p:nvPr>
        </p:nvSpPr>
        <p:spPr>
          <a:xfrm>
            <a:off x="34329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877220" y="6356350"/>
            <a:ext cx="1555680" cy="365125"/>
          </a:xfrm>
          <a:prstGeom prst="rect">
            <a:avLst/>
          </a:prstGeom>
        </p:spPr>
        <p:txBody>
          <a:bodyPr/>
          <a:lstStyle>
            <a:lvl1pPr>
              <a:defRPr>
                <a:solidFill>
                  <a:srgbClr val="201547"/>
                </a:solidFill>
              </a:defRPr>
            </a:lvl1pPr>
          </a:lstStyle>
          <a:p>
            <a:fld id="{B4716298-E12B-0E44-90E2-5B2DF61A8133}" type="slidenum">
              <a:rPr lang="en-US" smtClean="0"/>
              <a:pPr/>
              <a:t>‹#›</a:t>
            </a:fld>
            <a:endParaRPr lang="en-US" dirty="0"/>
          </a:p>
        </p:txBody>
      </p:sp>
    </p:spTree>
    <p:extLst>
      <p:ext uri="{BB962C8B-B14F-4D97-AF65-F5344CB8AC3E}">
        <p14:creationId xmlns:p14="http://schemas.microsoft.com/office/powerpoint/2010/main" val="60516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6808" y="1600200"/>
            <a:ext cx="6549992" cy="4379191"/>
          </a:xfrm>
          <a:prstGeom prst="rect">
            <a:avLst/>
          </a:prstGeo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40997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Placeholder 1"/>
          <p:cNvSpPr>
            <a:spLocks noGrp="1"/>
          </p:cNvSpPr>
          <p:nvPr>
            <p:ph type="title"/>
          </p:nvPr>
        </p:nvSpPr>
        <p:spPr>
          <a:xfrm>
            <a:off x="611204" y="2242686"/>
            <a:ext cx="8229600" cy="1417638"/>
          </a:xfrm>
          <a:prstGeom prst="rect">
            <a:avLst/>
          </a:prstGeom>
        </p:spPr>
        <p:txBody>
          <a:bodyPr vert="horz" lIns="91440" tIns="45720" rIns="91440" bIns="45720" rtlCol="0" anchor="ctr">
            <a:normAutofit/>
          </a:bodyPr>
          <a:lstStyle>
            <a:lvl1pPr algn="r">
              <a:defRPr sz="2400">
                <a:solidFill>
                  <a:schemeClr val="bg1"/>
                </a:solidFill>
              </a:defRPr>
            </a:lvl1pPr>
          </a:lstStyle>
          <a:p>
            <a:r>
              <a:rPr lang="en-AU" dirty="0"/>
              <a:t>Click to edit Master title style</a:t>
            </a:r>
            <a:endParaRPr lang="en-US" dirty="0"/>
          </a:p>
        </p:txBody>
      </p:sp>
    </p:spTree>
    <p:extLst>
      <p:ext uri="{BB962C8B-B14F-4D97-AF65-F5344CB8AC3E}">
        <p14:creationId xmlns:p14="http://schemas.microsoft.com/office/powerpoint/2010/main" val="415256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21305" y="1"/>
            <a:ext cx="7122695" cy="6862046"/>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Placeholder 1"/>
          <p:cNvSpPr>
            <a:spLocks noGrp="1"/>
          </p:cNvSpPr>
          <p:nvPr>
            <p:ph type="title"/>
          </p:nvPr>
        </p:nvSpPr>
        <p:spPr>
          <a:xfrm>
            <a:off x="611204" y="2242686"/>
            <a:ext cx="8229600" cy="1417638"/>
          </a:xfrm>
          <a:prstGeom prst="rect">
            <a:avLst/>
          </a:prstGeom>
        </p:spPr>
        <p:txBody>
          <a:bodyPr vert="horz" lIns="91440" tIns="45720" rIns="91440" bIns="45720" rtlCol="0" anchor="ctr">
            <a:normAutofit/>
          </a:bodyPr>
          <a:lstStyle>
            <a:lvl1pPr algn="r">
              <a:defRPr sz="2400">
                <a:solidFill>
                  <a:schemeClr val="bg1"/>
                </a:solidFill>
              </a:defRPr>
            </a:lvl1pPr>
          </a:lstStyle>
          <a:p>
            <a:r>
              <a:rPr lang="en-AU" dirty="0"/>
              <a:t>Click to edit Master title style</a:t>
            </a:r>
            <a:endParaRPr lang="en-US" dirty="0"/>
          </a:p>
        </p:txBody>
      </p:sp>
    </p:spTree>
    <p:extLst>
      <p:ext uri="{BB962C8B-B14F-4D97-AF65-F5344CB8AC3E}">
        <p14:creationId xmlns:p14="http://schemas.microsoft.com/office/powerpoint/2010/main" val="192998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C7329"/>
                </a:solidFill>
              </a:defRPr>
            </a:lvl1pPr>
          </a:lstStyle>
          <a:p>
            <a:r>
              <a:rPr lang="en-AU" dirty="0"/>
              <a:t>Click to edit Master title style</a:t>
            </a:r>
            <a:endParaRPr lang="en-US" dirty="0"/>
          </a:p>
        </p:txBody>
      </p:sp>
      <p:sp>
        <p:nvSpPr>
          <p:cNvPr id="3" name="Content Placeholder 2"/>
          <p:cNvSpPr>
            <a:spLocks noGrp="1"/>
          </p:cNvSpPr>
          <p:nvPr>
            <p:ph idx="1"/>
          </p:nvPr>
        </p:nvSpPr>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995539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C7329"/>
                </a:solidFill>
              </a:defRPr>
            </a:lvl1pPr>
          </a:lstStyle>
          <a:p>
            <a:r>
              <a:rPr lang="en-AU" dirty="0"/>
              <a:t>Click to edit Master title style</a:t>
            </a:r>
            <a:endParaRPr lang="en-US" dirty="0"/>
          </a:p>
        </p:txBody>
      </p:sp>
      <p:sp>
        <p:nvSpPr>
          <p:cNvPr id="3" name="Content Placeholder 2"/>
          <p:cNvSpPr>
            <a:spLocks noGrp="1"/>
          </p:cNvSpPr>
          <p:nvPr>
            <p:ph sz="half" idx="1"/>
          </p:nvPr>
        </p:nvSpPr>
        <p:spPr>
          <a:xfrm>
            <a:off x="457200" y="1600200"/>
            <a:ext cx="4038600" cy="440564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Content Placeholder 3"/>
          <p:cNvSpPr>
            <a:spLocks noGrp="1"/>
          </p:cNvSpPr>
          <p:nvPr>
            <p:ph sz="half" idx="2"/>
          </p:nvPr>
        </p:nvSpPr>
        <p:spPr>
          <a:xfrm>
            <a:off x="4648200" y="1600200"/>
            <a:ext cx="4038600" cy="440564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1432109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4450"/>
            <a:ext cx="8362950" cy="6081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4772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a:p>
        </p:txBody>
      </p:sp>
    </p:spTree>
    <p:extLst>
      <p:ext uri="{BB962C8B-B14F-4D97-AF65-F5344CB8AC3E}">
        <p14:creationId xmlns:p14="http://schemas.microsoft.com/office/powerpoint/2010/main" val="3864916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a:p>
        </p:txBody>
      </p:sp>
    </p:spTree>
    <p:extLst>
      <p:ext uri="{BB962C8B-B14F-4D97-AF65-F5344CB8AC3E}">
        <p14:creationId xmlns:p14="http://schemas.microsoft.com/office/powerpoint/2010/main" val="721384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8.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442762"/>
            <a:ext cx="8229600" cy="974876"/>
          </a:xfrm>
          <a:prstGeom prst="rect">
            <a:avLst/>
          </a:prstGeom>
        </p:spPr>
        <p:txBody>
          <a:bodyPr vert="horz" lIns="91440" tIns="45720" rIns="91440" bIns="45720" rtlCol="0" anchor="ctr">
            <a:normAutofit/>
          </a:bodyPr>
          <a:lstStyle/>
          <a:p>
            <a:r>
              <a:rPr lang="en-AU" dirty="0"/>
              <a:t>Click to edit Master title style</a:t>
            </a:r>
            <a:endParaRPr lang="en-US" dirty="0"/>
          </a:p>
        </p:txBody>
      </p:sp>
      <p:sp>
        <p:nvSpPr>
          <p:cNvPr id="3" name="Text Placeholder 2"/>
          <p:cNvSpPr>
            <a:spLocks noGrp="1"/>
          </p:cNvSpPr>
          <p:nvPr>
            <p:ph type="body" idx="1"/>
          </p:nvPr>
        </p:nvSpPr>
        <p:spPr>
          <a:xfrm>
            <a:off x="457200" y="1600200"/>
            <a:ext cx="8229600" cy="3876575"/>
          </a:xfrm>
          <a:prstGeom prst="rect">
            <a:avLst/>
          </a:prstGeom>
        </p:spPr>
        <p:txBody>
          <a:bodyPr vert="horz" lIns="91440" tIns="45720" rIns="91440" bIns="45720"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55353494"/>
      </p:ext>
    </p:extLst>
  </p:cSld>
  <p:clrMap bg1="lt1" tx1="dk1" bg2="lt2" tx2="dk2" accent1="accent1" accent2="accent2" accent3="accent3" accent4="accent4" accent5="accent5" accent6="accent6" hlink="hlink" folHlink="folHlink"/>
  <p:sldLayoutIdLst>
    <p:sldLayoutId id="2147483649" r:id="rId1"/>
    <p:sldLayoutId id="2147483696" r:id="rId2"/>
    <p:sldLayoutId id="2147483698" r:id="rId3"/>
    <p:sldLayoutId id="2147483699" r:id="rId4"/>
    <p:sldLayoutId id="2147483650" r:id="rId5"/>
    <p:sldLayoutId id="2147483652" r:id="rId6"/>
    <p:sldLayoutId id="2147483716" r:id="rId7"/>
    <p:sldLayoutId id="2147483717" r:id="rId8"/>
  </p:sldLayoutIdLst>
  <p:txStyles>
    <p:titleStyle>
      <a:lvl1pPr algn="l" defTabSz="457200" rtl="0" eaLnBrk="1" latinLnBrk="0" hangingPunct="1">
        <a:spcBef>
          <a:spcPct val="0"/>
        </a:spcBef>
        <a:buNone/>
        <a:defRPr sz="2800" b="1" kern="1200">
          <a:solidFill>
            <a:srgbClr val="4C7329"/>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55917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34754"/>
            <a:ext cx="8229600" cy="1417638"/>
          </a:xfrm>
          <a:prstGeom prst="rect">
            <a:avLst/>
          </a:prstGeom>
        </p:spPr>
        <p:txBody>
          <a:bodyPr vert="horz" lIns="91440" tIns="45720" rIns="91440" bIns="45720" rtlCol="0" anchor="ctr">
            <a:normAutofit/>
          </a:bodyPr>
          <a:lstStyle/>
          <a:p>
            <a:r>
              <a:rPr lang="en-AU" dirty="0"/>
              <a:t>Click to edit Master title style</a:t>
            </a:r>
            <a:endParaRPr lang="en-US" dirty="0"/>
          </a:p>
        </p:txBody>
      </p:sp>
      <p:sp>
        <p:nvSpPr>
          <p:cNvPr id="3" name="Text Placeholder 2"/>
          <p:cNvSpPr>
            <a:spLocks noGrp="1"/>
          </p:cNvSpPr>
          <p:nvPr>
            <p:ph type="body" idx="1"/>
          </p:nvPr>
        </p:nvSpPr>
        <p:spPr>
          <a:xfrm>
            <a:off x="457200" y="1867301"/>
            <a:ext cx="8229600" cy="4112090"/>
          </a:xfrm>
          <a:prstGeom prst="rect">
            <a:avLst/>
          </a:prstGeom>
        </p:spPr>
        <p:txBody>
          <a:bodyPr vert="horz" lIns="91440" tIns="45720" rIns="91440" bIns="45720"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851287287"/>
      </p:ext>
    </p:extLst>
  </p:cSld>
  <p:clrMap bg1="lt1" tx1="dk1" bg2="lt2" tx2="dk2" accent1="accent1" accent2="accent2" accent3="accent3" accent4="accent4" accent5="accent5" accent6="accent6" hlink="hlink" folHlink="folHlink"/>
  <p:sldLayoutIdLst>
    <p:sldLayoutId id="2147483663" r:id="rId1"/>
    <p:sldLayoutId id="2147483700" r:id="rId2"/>
    <p:sldLayoutId id="2147483664" r:id="rId3"/>
  </p:sldLayoutIdLst>
  <p:txStyles>
    <p:titleStyle>
      <a:lvl1pPr algn="l" defTabSz="457200" rtl="0" eaLnBrk="1" latinLnBrk="0" hangingPunct="1">
        <a:spcBef>
          <a:spcPct val="0"/>
        </a:spcBef>
        <a:buNone/>
        <a:defRPr sz="2800" b="1"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0584539"/>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457200" rtl="0" eaLnBrk="1" latinLnBrk="0" hangingPunct="1">
        <a:spcBef>
          <a:spcPct val="0"/>
        </a:spcBef>
        <a:buNone/>
        <a:defRPr sz="2800" b="1"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www.forecasts4profit.com.au/Local-Climate-Tool" TargetMode="External"/><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forecasts4profit.com.au/Local-Climate-Tool" TargetMode="External"/><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www.bom.gov.au/climate/outlooks"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2.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hyperlink" Target="mailto:The.break@agriculture.vic.gov.au" TargetMode="External"/><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hyperlink" Target="http://www.agriculture.vic.gov.au/climaterisk"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png"/><Relationship Id="rId9" Type="http://schemas.openxmlformats.org/officeDocument/2006/relationships/image" Target="../media/image20.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hyperlink" Target="https://www.climatechange.vic.gov.au/adapting-to-climate-change-impacts/victorian-climate-projections-2019" TargetMode="Externa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www.water.vic.gov.au/climate-change/climate-and-water-resources-research/victorian-climate-initiative" TargetMode="External"/><Relationship Id="rId5" Type="http://schemas.openxmlformats.org/officeDocument/2006/relationships/hyperlink" Target="https://publications.csiro.au/rpr/download?pid=csiro:EP161427&amp;dsid=DS2" TargetMode="Externa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hyperlink" Target="https://water.vic.gov.au/__data/assets/pdf_file/0014/52331/Guidelines-for-Assessing-the-Impact-of-Climate-Change-on-Water-Availability-in-Victoria.pdf" TargetMode="External"/><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hyperlink" Target="http://www.climatechange.vic.gov.au/adapting-to-climate-change-impacts/victorian-climate-projections-2019" TargetMode="External"/><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84.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hyperlink" Target="http://www.bom.gov.au/climate/climate-guides" TargetMode="External"/><Relationship Id="rId5" Type="http://schemas.openxmlformats.org/officeDocument/2006/relationships/image" Target="../media/image23.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http://www.agriculture.vic.gov.au/climaterisk" TargetMode="External"/><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hyperlink" Target="http://www.climatekelpie.com.au/understand-climate/climatedogs"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www.agriculture.vic.gov.au/climaterisk" TargetMode="External"/><Relationship Id="rId5" Type="http://schemas.openxmlformats.org/officeDocument/2006/relationships/image" Target="../media/image90.jpg"/><Relationship Id="rId4" Type="http://schemas.openxmlformats.org/officeDocument/2006/relationships/hyperlink" Target="mailto:graeme.anderson@ecodev.vic.gov.au"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notesSlide" Target="../notesSlides/notesSlide26.xml"/><Relationship Id="rId7" Type="http://schemas.openxmlformats.org/officeDocument/2006/relationships/image" Target="../media/image91.pn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hyperlink" Target="http://www.bom.gov.au/australia/meteye/" TargetMode="External"/><Relationship Id="rId5" Type="http://schemas.openxmlformats.org/officeDocument/2006/relationships/hyperlink" Target="http://www.bom.gov.au/jsp/watl/rainfall/pme.jsp" TargetMode="External"/><Relationship Id="rId10" Type="http://schemas.openxmlformats.org/officeDocument/2006/relationships/image" Target="../media/image94.png"/><Relationship Id="rId4" Type="http://schemas.openxmlformats.org/officeDocument/2006/relationships/hyperlink" Target="http://www.bom.gov.au/australia/charts/viewer/index.shtml" TargetMode="External"/><Relationship Id="rId9"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26.gif"/><Relationship Id="rId5" Type="http://schemas.openxmlformats.org/officeDocument/2006/relationships/hyperlink" Target="http://www.bom.gov.au/climate/climate-guides" TargetMode="Externa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hyperlink" Target="https://eldoradoweather.com/climate/world-maps/world-precipitable-water.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822428" cy="6858000"/>
          </a:xfrm>
          <a:prstGeom prst="rect">
            <a:avLst/>
          </a:prstGeom>
        </p:spPr>
      </p:pic>
      <p:pic>
        <p:nvPicPr>
          <p:cNvPr id="6" name="Picture 2" descr="http://www.ospo.noaa.gov/data/sst/anomaly/2015/anomnight.11.30.201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686" y="-434555"/>
            <a:ext cx="6147551" cy="33513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8875" y="4043752"/>
            <a:ext cx="2427697" cy="1451859"/>
          </a:xfrm>
          <a:prstGeom prst="rect">
            <a:avLst/>
          </a:prstGeom>
        </p:spPr>
      </p:pic>
      <p:sp>
        <p:nvSpPr>
          <p:cNvPr id="10" name="Rectangle 38">
            <a:extLst>
              <a:ext uri="{FF2B5EF4-FFF2-40B4-BE49-F238E27FC236}">
                <a16:creationId xmlns:a16="http://schemas.microsoft.com/office/drawing/2014/main" id="{8B159A3F-738B-4595-9957-EDEE430E9D87}"/>
              </a:ext>
            </a:extLst>
          </p:cNvPr>
          <p:cNvSpPr txBox="1">
            <a:spLocks noChangeArrowheads="1"/>
          </p:cNvSpPr>
          <p:nvPr/>
        </p:nvSpPr>
        <p:spPr>
          <a:xfrm>
            <a:off x="3529645" y="991488"/>
            <a:ext cx="5634990" cy="220674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4800" b="1" dirty="0">
                <a:solidFill>
                  <a:schemeClr val="bg1"/>
                </a:solidFill>
              </a:rPr>
              <a:t>Our weather patterns – what’s normal &amp; what’s next?</a:t>
            </a:r>
          </a:p>
          <a:p>
            <a:pPr algn="ctr"/>
            <a:endParaRPr lang="en-AU" sz="4800" b="1" dirty="0">
              <a:solidFill>
                <a:schemeClr val="bg1"/>
              </a:solidFill>
            </a:endParaRPr>
          </a:p>
          <a:p>
            <a:pPr algn="ctr"/>
            <a:r>
              <a:rPr lang="en-AU" sz="2800" b="1" dirty="0">
                <a:solidFill>
                  <a:schemeClr val="bg1"/>
                </a:solidFill>
              </a:rPr>
              <a:t>Phillip Island - Rhyll </a:t>
            </a:r>
          </a:p>
          <a:p>
            <a:pPr algn="ctr"/>
            <a:r>
              <a:rPr lang="en-AU" sz="2800" b="1" dirty="0">
                <a:solidFill>
                  <a:schemeClr val="bg1"/>
                </a:solidFill>
              </a:rPr>
              <a:t>28</a:t>
            </a:r>
            <a:r>
              <a:rPr lang="en-AU" sz="2800" b="1" baseline="30000" dirty="0">
                <a:solidFill>
                  <a:schemeClr val="bg1"/>
                </a:solidFill>
              </a:rPr>
              <a:t>th</a:t>
            </a:r>
            <a:r>
              <a:rPr lang="en-AU" sz="2800" b="1" dirty="0">
                <a:solidFill>
                  <a:schemeClr val="bg1"/>
                </a:solidFill>
              </a:rPr>
              <a:t> February 2020</a:t>
            </a:r>
          </a:p>
          <a:p>
            <a:pPr algn="ctr"/>
            <a:endParaRPr lang="en-AU" sz="2000" b="1" dirty="0">
              <a:solidFill>
                <a:schemeClr val="bg1"/>
              </a:solidFill>
            </a:endParaRPr>
          </a:p>
          <a:p>
            <a:pPr algn="ctr"/>
            <a:r>
              <a:rPr lang="en-AU" sz="2000" b="1" dirty="0">
                <a:solidFill>
                  <a:schemeClr val="bg1"/>
                </a:solidFill>
              </a:rPr>
              <a:t>Graeme Anderson</a:t>
            </a:r>
            <a:br>
              <a:rPr lang="en-AU" sz="2000" b="1" dirty="0">
                <a:solidFill>
                  <a:schemeClr val="bg1"/>
                </a:solidFill>
              </a:rPr>
            </a:br>
            <a:r>
              <a:rPr lang="en-AU" sz="2000" b="1" dirty="0">
                <a:solidFill>
                  <a:schemeClr val="bg1"/>
                </a:solidFill>
              </a:rPr>
              <a:t>Climate Specialist - Agriculture Victoria</a:t>
            </a:r>
          </a:p>
          <a:p>
            <a:pPr algn="ctr"/>
            <a:r>
              <a:rPr lang="en-AU" sz="2000" b="1" dirty="0">
                <a:solidFill>
                  <a:schemeClr val="bg1"/>
                </a:solidFill>
              </a:rPr>
              <a:t>@</a:t>
            </a:r>
            <a:r>
              <a:rPr lang="en-AU" sz="2000" b="1" dirty="0" err="1">
                <a:solidFill>
                  <a:schemeClr val="bg1"/>
                </a:solidFill>
              </a:rPr>
              <a:t>climatedogs</a:t>
            </a:r>
            <a:br>
              <a:rPr lang="en-AU" sz="4800" b="1" dirty="0">
                <a:solidFill>
                  <a:schemeClr val="bg1"/>
                </a:solidFill>
              </a:rPr>
            </a:br>
            <a:endParaRPr lang="en-AU" sz="4800" b="1" dirty="0">
              <a:solidFill>
                <a:schemeClr val="bg1"/>
              </a:solidFill>
            </a:endParaRPr>
          </a:p>
        </p:txBody>
      </p:sp>
      <p:pic>
        <p:nvPicPr>
          <p:cNvPr id="3" name="Picture 2">
            <a:extLst>
              <a:ext uri="{FF2B5EF4-FFF2-40B4-BE49-F238E27FC236}">
                <a16:creationId xmlns:a16="http://schemas.microsoft.com/office/drawing/2014/main" id="{42FE1491-CF69-4738-A469-B9044C1F33EB}"/>
              </a:ext>
            </a:extLst>
          </p:cNvPr>
          <p:cNvPicPr>
            <a:picLocks noChangeAspect="1"/>
          </p:cNvPicPr>
          <p:nvPr/>
        </p:nvPicPr>
        <p:blipFill>
          <a:blip r:embed="rId6"/>
          <a:stretch>
            <a:fillRect/>
          </a:stretch>
        </p:blipFill>
        <p:spPr>
          <a:xfrm>
            <a:off x="5935973" y="0"/>
            <a:ext cx="2733675" cy="1076325"/>
          </a:xfrm>
          <a:prstGeom prst="rect">
            <a:avLst/>
          </a:prstGeom>
        </p:spPr>
      </p:pic>
      <p:pic>
        <p:nvPicPr>
          <p:cNvPr id="4" name="Picture 3">
            <a:extLst>
              <a:ext uri="{FF2B5EF4-FFF2-40B4-BE49-F238E27FC236}">
                <a16:creationId xmlns:a16="http://schemas.microsoft.com/office/drawing/2014/main" id="{8D562149-EA92-4CFB-9F0B-BCE3939111BD}"/>
              </a:ext>
            </a:extLst>
          </p:cNvPr>
          <p:cNvPicPr>
            <a:picLocks noChangeAspect="1"/>
          </p:cNvPicPr>
          <p:nvPr/>
        </p:nvPicPr>
        <p:blipFill>
          <a:blip r:embed="rId7"/>
          <a:stretch>
            <a:fillRect/>
          </a:stretch>
        </p:blipFill>
        <p:spPr>
          <a:xfrm>
            <a:off x="5542683" y="311426"/>
            <a:ext cx="2020818" cy="595069"/>
          </a:xfrm>
          <a:prstGeom prst="rect">
            <a:avLst/>
          </a:prstGeom>
        </p:spPr>
      </p:pic>
    </p:spTree>
    <p:extLst>
      <p:ext uri="{BB962C8B-B14F-4D97-AF65-F5344CB8AC3E}">
        <p14:creationId xmlns:p14="http://schemas.microsoft.com/office/powerpoint/2010/main" val="2006634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AGO antractic vortex"/>
          <p:cNvPicPr>
            <a:picLocks noChangeAspect="1" noChangeArrowheads="1"/>
          </p:cNvPicPr>
          <p:nvPr/>
        </p:nvPicPr>
        <p:blipFill>
          <a:blip r:embed="rId3"/>
          <a:srcRect/>
          <a:stretch>
            <a:fillRect/>
          </a:stretch>
        </p:blipFill>
        <p:spPr bwMode="auto">
          <a:xfrm>
            <a:off x="3702050" y="-26988"/>
            <a:ext cx="5441950" cy="8570913"/>
          </a:xfrm>
          <a:prstGeom prst="rect">
            <a:avLst/>
          </a:prstGeom>
          <a:noFill/>
          <a:ln w="9525">
            <a:noFill/>
            <a:miter lim="800000"/>
            <a:headEnd/>
            <a:tailEnd/>
          </a:ln>
        </p:spPr>
      </p:pic>
      <p:sp>
        <p:nvSpPr>
          <p:cNvPr id="24578" name="Rectangle 3"/>
          <p:cNvSpPr>
            <a:spLocks noChangeArrowheads="1"/>
          </p:cNvSpPr>
          <p:nvPr/>
        </p:nvSpPr>
        <p:spPr bwMode="auto">
          <a:xfrm>
            <a:off x="285750" y="549275"/>
            <a:ext cx="3438525" cy="5262979"/>
          </a:xfrm>
          <a:prstGeom prst="rect">
            <a:avLst/>
          </a:prstGeom>
          <a:noFill/>
          <a:ln w="9525">
            <a:noFill/>
            <a:miter lim="800000"/>
            <a:headEnd/>
            <a:tailEnd/>
          </a:ln>
        </p:spPr>
        <p:txBody>
          <a:bodyPr wrap="square">
            <a:spAutoFit/>
          </a:bodyPr>
          <a:lstStyle/>
          <a:p>
            <a:pPr marL="266700" indent="-266700" eaLnBrk="0" hangingPunct="0">
              <a:lnSpc>
                <a:spcPct val="140000"/>
              </a:lnSpc>
            </a:pPr>
            <a:r>
              <a:rPr lang="en-US" sz="2400" b="1" dirty="0">
                <a:solidFill>
                  <a:srgbClr val="000000"/>
                </a:solidFill>
                <a:ea typeface="MS PGothic"/>
                <a:cs typeface="MS PGothic"/>
              </a:rPr>
              <a:t>Key climate influencers  southeast </a:t>
            </a:r>
            <a:r>
              <a:rPr lang="en-US" sz="2400" b="1" dirty="0" err="1">
                <a:solidFill>
                  <a:srgbClr val="000000"/>
                </a:solidFill>
                <a:ea typeface="MS PGothic"/>
                <a:cs typeface="MS PGothic"/>
              </a:rPr>
              <a:t>Aust</a:t>
            </a:r>
            <a:r>
              <a:rPr lang="en-US" sz="2400" b="1" dirty="0">
                <a:solidFill>
                  <a:srgbClr val="000000"/>
                </a:solidFill>
                <a:ea typeface="MS PGothic"/>
                <a:cs typeface="MS PGothic"/>
              </a:rPr>
              <a:t> rainfall:</a:t>
            </a:r>
            <a:endParaRPr lang="en-US" sz="2400" b="1" u="sng" dirty="0">
              <a:solidFill>
                <a:srgbClr val="000000"/>
              </a:solidFill>
              <a:ea typeface="MS PGothic"/>
              <a:cs typeface="MS PGothic"/>
            </a:endParaRPr>
          </a:p>
          <a:p>
            <a:pPr marL="266700" indent="-266700" eaLnBrk="0" hangingPunct="0">
              <a:lnSpc>
                <a:spcPct val="140000"/>
              </a:lnSpc>
              <a:buFontTx/>
              <a:buChar char="•"/>
            </a:pPr>
            <a:r>
              <a:rPr lang="en-US" sz="2400" b="1" dirty="0">
                <a:solidFill>
                  <a:srgbClr val="000000"/>
                </a:solidFill>
                <a:ea typeface="MS PGothic"/>
                <a:cs typeface="MS PGothic"/>
              </a:rPr>
              <a:t>ENSO</a:t>
            </a:r>
            <a:r>
              <a:rPr lang="en-US" sz="2400" dirty="0">
                <a:solidFill>
                  <a:srgbClr val="000000"/>
                </a:solidFill>
                <a:ea typeface="MS PGothic"/>
                <a:cs typeface="MS PGothic"/>
              </a:rPr>
              <a:t> – Pacific Ocean moisture source</a:t>
            </a:r>
          </a:p>
          <a:p>
            <a:pPr marL="266700" indent="-266700" eaLnBrk="0" hangingPunct="0">
              <a:lnSpc>
                <a:spcPct val="140000"/>
              </a:lnSpc>
              <a:buFontTx/>
              <a:buChar char="•"/>
            </a:pPr>
            <a:r>
              <a:rPr lang="en-US" sz="2400" b="1" dirty="0">
                <a:solidFill>
                  <a:srgbClr val="000000"/>
                </a:solidFill>
                <a:ea typeface="MS PGothic"/>
                <a:cs typeface="MS PGothic"/>
              </a:rPr>
              <a:t>IOD</a:t>
            </a:r>
            <a:r>
              <a:rPr lang="en-US" sz="2400" dirty="0">
                <a:solidFill>
                  <a:srgbClr val="000000"/>
                </a:solidFill>
                <a:ea typeface="MS PGothic"/>
                <a:cs typeface="MS PGothic"/>
              </a:rPr>
              <a:t> – Indian Ocean moisture source</a:t>
            </a:r>
          </a:p>
          <a:p>
            <a:pPr marL="266700" indent="-266700" eaLnBrk="0" hangingPunct="0">
              <a:lnSpc>
                <a:spcPct val="140000"/>
              </a:lnSpc>
              <a:buFontTx/>
              <a:buChar char="•"/>
            </a:pPr>
            <a:r>
              <a:rPr lang="en-US" sz="2400" b="1" dirty="0">
                <a:solidFill>
                  <a:srgbClr val="000000"/>
                </a:solidFill>
                <a:ea typeface="MS PGothic"/>
                <a:cs typeface="MS PGothic"/>
              </a:rPr>
              <a:t>SAM</a:t>
            </a:r>
            <a:r>
              <a:rPr lang="en-US" sz="2400" dirty="0">
                <a:solidFill>
                  <a:srgbClr val="000000"/>
                </a:solidFill>
                <a:ea typeface="MS PGothic"/>
                <a:cs typeface="MS PGothic"/>
              </a:rPr>
              <a:t> – the fronts….</a:t>
            </a:r>
          </a:p>
          <a:p>
            <a:pPr marL="266700" indent="-266700" eaLnBrk="0" hangingPunct="0">
              <a:lnSpc>
                <a:spcPct val="140000"/>
              </a:lnSpc>
              <a:buFontTx/>
              <a:buChar char="•"/>
            </a:pPr>
            <a:r>
              <a:rPr lang="en-US" sz="2400" b="1" dirty="0">
                <a:solidFill>
                  <a:srgbClr val="000000"/>
                </a:solidFill>
                <a:ea typeface="MS PGothic"/>
                <a:cs typeface="MS PGothic"/>
              </a:rPr>
              <a:t>STR</a:t>
            </a:r>
            <a:r>
              <a:rPr lang="en-US" sz="2400" dirty="0">
                <a:solidFill>
                  <a:srgbClr val="000000"/>
                </a:solidFill>
                <a:ea typeface="MS PGothic"/>
                <a:cs typeface="MS PGothic"/>
              </a:rPr>
              <a:t> – the highs…..</a:t>
            </a:r>
          </a:p>
          <a:p>
            <a:pPr eaLnBrk="0" hangingPunct="0">
              <a:lnSpc>
                <a:spcPct val="140000"/>
              </a:lnSpc>
            </a:pPr>
            <a:r>
              <a:rPr lang="en-US" sz="1600" b="1" i="1" dirty="0">
                <a:solidFill>
                  <a:srgbClr val="000000"/>
                </a:solidFill>
                <a:ea typeface="MS PGothic"/>
                <a:cs typeface="MS PGothic"/>
              </a:rPr>
              <a:t>Key drivers of our seasonal variability – always have been and always will be! (BOM, CSIRO </a:t>
            </a:r>
            <a:r>
              <a:rPr lang="en-US" sz="1600" b="1" i="1" dirty="0" err="1">
                <a:solidFill>
                  <a:srgbClr val="000000"/>
                </a:solidFill>
                <a:ea typeface="MS PGothic"/>
                <a:cs typeface="MS PGothic"/>
              </a:rPr>
              <a:t>etc</a:t>
            </a:r>
            <a:r>
              <a:rPr lang="en-US" sz="1600" b="1" i="1" dirty="0">
                <a:solidFill>
                  <a:srgbClr val="000000"/>
                </a:solidFill>
                <a:ea typeface="MS PGothic"/>
                <a:cs typeface="MS PGothic"/>
              </a:rPr>
              <a:t>)</a:t>
            </a:r>
          </a:p>
        </p:txBody>
      </p:sp>
      <p:sp>
        <p:nvSpPr>
          <p:cNvPr id="24579" name="Text Box 4"/>
          <p:cNvSpPr txBox="1">
            <a:spLocks noChangeArrowheads="1"/>
          </p:cNvSpPr>
          <p:nvPr/>
        </p:nvSpPr>
        <p:spPr bwMode="auto">
          <a:xfrm>
            <a:off x="5219700" y="692150"/>
            <a:ext cx="1016000" cy="396875"/>
          </a:xfrm>
          <a:prstGeom prst="rect">
            <a:avLst/>
          </a:prstGeom>
          <a:noFill/>
          <a:ln w="9525" algn="ctr">
            <a:noFill/>
            <a:miter lim="800000"/>
            <a:headEnd/>
            <a:tailEnd/>
          </a:ln>
        </p:spPr>
        <p:txBody>
          <a:bodyPr>
            <a:spAutoFit/>
          </a:bodyPr>
          <a:lstStyle/>
          <a:p>
            <a:pPr algn="ctr" eaLnBrk="0" hangingPunct="0">
              <a:spcBef>
                <a:spcPct val="50000"/>
              </a:spcBef>
            </a:pPr>
            <a:r>
              <a:rPr lang="en-AU" sz="2000" b="1">
                <a:solidFill>
                  <a:srgbClr val="FFFF00"/>
                </a:solidFill>
                <a:ea typeface="MS PGothic"/>
                <a:cs typeface="MS PGothic"/>
              </a:rPr>
              <a:t>IOD</a:t>
            </a:r>
          </a:p>
        </p:txBody>
      </p:sp>
      <p:sp>
        <p:nvSpPr>
          <p:cNvPr id="24580" name="Text Box 5"/>
          <p:cNvSpPr txBox="1">
            <a:spLocks noChangeArrowheads="1"/>
          </p:cNvSpPr>
          <p:nvPr/>
        </p:nvSpPr>
        <p:spPr bwMode="auto">
          <a:xfrm>
            <a:off x="6435725" y="1220788"/>
            <a:ext cx="1016000" cy="336550"/>
          </a:xfrm>
          <a:prstGeom prst="rect">
            <a:avLst/>
          </a:prstGeom>
          <a:noFill/>
          <a:ln w="9525" algn="ctr">
            <a:noFill/>
            <a:miter lim="800000"/>
            <a:headEnd/>
            <a:tailEnd/>
          </a:ln>
        </p:spPr>
        <p:txBody>
          <a:bodyPr>
            <a:spAutoFit/>
          </a:bodyPr>
          <a:lstStyle/>
          <a:p>
            <a:pPr algn="ctr" eaLnBrk="0" hangingPunct="0">
              <a:spcBef>
                <a:spcPct val="50000"/>
              </a:spcBef>
            </a:pPr>
            <a:r>
              <a:rPr lang="en-AU" sz="1600" b="1">
                <a:solidFill>
                  <a:srgbClr val="FFFF00"/>
                </a:solidFill>
                <a:ea typeface="MS PGothic"/>
                <a:cs typeface="MS PGothic"/>
              </a:rPr>
              <a:t>STR</a:t>
            </a:r>
          </a:p>
        </p:txBody>
      </p:sp>
      <p:sp>
        <p:nvSpPr>
          <p:cNvPr id="24581" name="Text Box 6"/>
          <p:cNvSpPr txBox="1">
            <a:spLocks noChangeArrowheads="1"/>
          </p:cNvSpPr>
          <p:nvPr/>
        </p:nvSpPr>
        <p:spPr bwMode="auto">
          <a:xfrm>
            <a:off x="8164513" y="549275"/>
            <a:ext cx="1016000" cy="396875"/>
          </a:xfrm>
          <a:prstGeom prst="rect">
            <a:avLst/>
          </a:prstGeom>
          <a:noFill/>
          <a:ln w="9525" algn="ctr">
            <a:noFill/>
            <a:miter lim="800000"/>
            <a:headEnd/>
            <a:tailEnd/>
          </a:ln>
        </p:spPr>
        <p:txBody>
          <a:bodyPr>
            <a:spAutoFit/>
          </a:bodyPr>
          <a:lstStyle/>
          <a:p>
            <a:pPr algn="ctr" eaLnBrk="0" hangingPunct="0">
              <a:spcBef>
                <a:spcPct val="50000"/>
              </a:spcBef>
            </a:pPr>
            <a:r>
              <a:rPr lang="en-AU" sz="2000" b="1">
                <a:solidFill>
                  <a:srgbClr val="FFFF00"/>
                </a:solidFill>
                <a:ea typeface="MS PGothic"/>
                <a:cs typeface="MS PGothic"/>
              </a:rPr>
              <a:t>ENSO</a:t>
            </a:r>
          </a:p>
        </p:txBody>
      </p:sp>
      <p:sp>
        <p:nvSpPr>
          <p:cNvPr id="24582" name="Text Box 7"/>
          <p:cNvSpPr txBox="1">
            <a:spLocks noChangeArrowheads="1"/>
          </p:cNvSpPr>
          <p:nvPr/>
        </p:nvSpPr>
        <p:spPr bwMode="auto">
          <a:xfrm>
            <a:off x="6516216" y="1844824"/>
            <a:ext cx="1016000" cy="396875"/>
          </a:xfrm>
          <a:prstGeom prst="rect">
            <a:avLst/>
          </a:prstGeom>
          <a:noFill/>
          <a:ln w="9525" algn="ctr">
            <a:noFill/>
            <a:miter lim="800000"/>
            <a:headEnd/>
            <a:tailEnd/>
          </a:ln>
        </p:spPr>
        <p:txBody>
          <a:bodyPr>
            <a:spAutoFit/>
          </a:bodyPr>
          <a:lstStyle/>
          <a:p>
            <a:pPr algn="ctr" eaLnBrk="0" hangingPunct="0">
              <a:spcBef>
                <a:spcPct val="50000"/>
              </a:spcBef>
            </a:pPr>
            <a:r>
              <a:rPr lang="en-AU" sz="2000" b="1" dirty="0">
                <a:solidFill>
                  <a:srgbClr val="FFFF00"/>
                </a:solidFill>
                <a:ea typeface="MS PGothic"/>
                <a:cs typeface="MS PGothic"/>
              </a:rPr>
              <a:t>SAM</a:t>
            </a:r>
          </a:p>
        </p:txBody>
      </p:sp>
      <p:pic>
        <p:nvPicPr>
          <p:cNvPr id="8" name="Picture 7">
            <a:extLst>
              <a:ext uri="{FF2B5EF4-FFF2-40B4-BE49-F238E27FC236}">
                <a16:creationId xmlns:a16="http://schemas.microsoft.com/office/drawing/2014/main" id="{3E014588-0F8A-4E72-8471-608D90ECFB4E}"/>
              </a:ext>
            </a:extLst>
          </p:cNvPr>
          <p:cNvPicPr>
            <a:picLocks noChangeAspect="1"/>
          </p:cNvPicPr>
          <p:nvPr/>
        </p:nvPicPr>
        <p:blipFill>
          <a:blip r:embed="rId4"/>
          <a:stretch>
            <a:fillRect/>
          </a:stretch>
        </p:blipFill>
        <p:spPr>
          <a:xfrm>
            <a:off x="52387" y="5943600"/>
            <a:ext cx="2028825" cy="914400"/>
          </a:xfrm>
          <a:prstGeom prst="rect">
            <a:avLst/>
          </a:prstGeom>
        </p:spPr>
      </p:pic>
    </p:spTree>
    <p:extLst>
      <p:ext uri="{BB962C8B-B14F-4D97-AF65-F5344CB8AC3E}">
        <p14:creationId xmlns:p14="http://schemas.microsoft.com/office/powerpoint/2010/main" val="393547132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AGO antractic vortex"/>
          <p:cNvPicPr>
            <a:picLocks noChangeAspect="1" noChangeArrowheads="1"/>
          </p:cNvPicPr>
          <p:nvPr/>
        </p:nvPicPr>
        <p:blipFill>
          <a:blip r:embed="rId3"/>
          <a:srcRect/>
          <a:stretch>
            <a:fillRect/>
          </a:stretch>
        </p:blipFill>
        <p:spPr bwMode="auto">
          <a:xfrm>
            <a:off x="3702050" y="-26988"/>
            <a:ext cx="5441950" cy="8570913"/>
          </a:xfrm>
          <a:prstGeom prst="rect">
            <a:avLst/>
          </a:prstGeom>
          <a:noFill/>
          <a:ln w="9525">
            <a:noFill/>
            <a:miter lim="800000"/>
            <a:headEnd/>
            <a:tailEnd/>
          </a:ln>
        </p:spPr>
      </p:pic>
      <p:sp>
        <p:nvSpPr>
          <p:cNvPr id="24578" name="Rectangle 3"/>
          <p:cNvSpPr>
            <a:spLocks noChangeArrowheads="1"/>
          </p:cNvSpPr>
          <p:nvPr/>
        </p:nvSpPr>
        <p:spPr bwMode="auto">
          <a:xfrm>
            <a:off x="52412" y="215737"/>
            <a:ext cx="3438525" cy="4024435"/>
          </a:xfrm>
          <a:prstGeom prst="rect">
            <a:avLst/>
          </a:prstGeom>
          <a:noFill/>
          <a:ln w="9525">
            <a:noFill/>
            <a:miter lim="800000"/>
            <a:headEnd/>
            <a:tailEnd/>
          </a:ln>
        </p:spPr>
        <p:txBody>
          <a:bodyPr wrap="square">
            <a:spAutoFit/>
          </a:bodyPr>
          <a:lstStyle/>
          <a:p>
            <a:pPr marL="266700" indent="-266700" eaLnBrk="0" hangingPunct="0">
              <a:lnSpc>
                <a:spcPct val="140000"/>
              </a:lnSpc>
            </a:pPr>
            <a:r>
              <a:rPr lang="en-US" sz="2400" b="1" dirty="0">
                <a:solidFill>
                  <a:srgbClr val="000000"/>
                </a:solidFill>
                <a:ea typeface="MS PGothic"/>
                <a:cs typeface="MS PGothic"/>
              </a:rPr>
              <a:t>2019 season :</a:t>
            </a:r>
            <a:endParaRPr lang="en-US" sz="2400" b="1" u="sng" dirty="0">
              <a:solidFill>
                <a:srgbClr val="000000"/>
              </a:solidFill>
              <a:ea typeface="MS PGothic"/>
              <a:cs typeface="MS PGothic"/>
            </a:endParaRPr>
          </a:p>
          <a:p>
            <a:pPr marL="266700" indent="-266700" eaLnBrk="0" hangingPunct="0">
              <a:lnSpc>
                <a:spcPct val="140000"/>
              </a:lnSpc>
              <a:buFontTx/>
              <a:buChar char="•"/>
            </a:pPr>
            <a:r>
              <a:rPr lang="en-US" sz="2400" b="1" dirty="0">
                <a:solidFill>
                  <a:srgbClr val="000000"/>
                </a:solidFill>
                <a:ea typeface="MS PGothic"/>
                <a:cs typeface="MS PGothic"/>
              </a:rPr>
              <a:t>ENSO</a:t>
            </a:r>
            <a:r>
              <a:rPr lang="en-US" sz="2400" dirty="0">
                <a:solidFill>
                  <a:srgbClr val="000000"/>
                </a:solidFill>
                <a:ea typeface="MS PGothic"/>
                <a:cs typeface="MS PGothic"/>
              </a:rPr>
              <a:t> – neutral </a:t>
            </a:r>
          </a:p>
          <a:p>
            <a:pPr marL="266700" indent="-266700" eaLnBrk="0" hangingPunct="0">
              <a:lnSpc>
                <a:spcPct val="140000"/>
              </a:lnSpc>
              <a:buFontTx/>
              <a:buChar char="•"/>
            </a:pPr>
            <a:r>
              <a:rPr lang="en-US" sz="2400" b="1" dirty="0">
                <a:solidFill>
                  <a:srgbClr val="000000"/>
                </a:solidFill>
                <a:ea typeface="MS PGothic"/>
                <a:cs typeface="MS PGothic"/>
              </a:rPr>
              <a:t>IOD</a:t>
            </a:r>
            <a:r>
              <a:rPr lang="en-US" sz="2400" dirty="0">
                <a:solidFill>
                  <a:srgbClr val="000000"/>
                </a:solidFill>
                <a:ea typeface="MS PGothic"/>
                <a:cs typeface="MS PGothic"/>
              </a:rPr>
              <a:t> – strong drier Indian Ocean +</a:t>
            </a:r>
            <a:r>
              <a:rPr lang="en-US" sz="2400" dirty="0" err="1">
                <a:solidFill>
                  <a:srgbClr val="000000"/>
                </a:solidFill>
                <a:ea typeface="MS PGothic"/>
                <a:cs typeface="MS PGothic"/>
              </a:rPr>
              <a:t>ve</a:t>
            </a:r>
            <a:endParaRPr lang="en-US" sz="2400" dirty="0">
              <a:solidFill>
                <a:srgbClr val="000000"/>
              </a:solidFill>
              <a:ea typeface="MS PGothic"/>
              <a:cs typeface="MS PGothic"/>
            </a:endParaRPr>
          </a:p>
          <a:p>
            <a:pPr marL="266700" indent="-266700" eaLnBrk="0" hangingPunct="0">
              <a:lnSpc>
                <a:spcPct val="140000"/>
              </a:lnSpc>
              <a:buFontTx/>
              <a:buChar char="•"/>
            </a:pPr>
            <a:r>
              <a:rPr lang="en-US" sz="2400" b="1" dirty="0">
                <a:solidFill>
                  <a:srgbClr val="000000"/>
                </a:solidFill>
                <a:ea typeface="MS PGothic"/>
                <a:cs typeface="MS PGothic"/>
              </a:rPr>
              <a:t>SAM</a:t>
            </a:r>
            <a:r>
              <a:rPr lang="en-US" sz="2400" dirty="0">
                <a:solidFill>
                  <a:srgbClr val="000000"/>
                </a:solidFill>
                <a:ea typeface="MS PGothic"/>
                <a:cs typeface="MS PGothic"/>
              </a:rPr>
              <a:t> – regular southwest fronts that helped parts of Victoria</a:t>
            </a:r>
          </a:p>
          <a:p>
            <a:pPr eaLnBrk="0" hangingPunct="0">
              <a:lnSpc>
                <a:spcPct val="140000"/>
              </a:lnSpc>
            </a:pPr>
            <a:endParaRPr lang="en-US" sz="1600" b="1" i="1" dirty="0">
              <a:solidFill>
                <a:srgbClr val="000000"/>
              </a:solidFill>
              <a:ea typeface="MS PGothic"/>
              <a:cs typeface="MS PGothic"/>
            </a:endParaRPr>
          </a:p>
        </p:txBody>
      </p:sp>
      <p:sp>
        <p:nvSpPr>
          <p:cNvPr id="24579" name="Text Box 4"/>
          <p:cNvSpPr txBox="1">
            <a:spLocks noChangeArrowheads="1"/>
          </p:cNvSpPr>
          <p:nvPr/>
        </p:nvSpPr>
        <p:spPr bwMode="auto">
          <a:xfrm>
            <a:off x="4911727" y="740615"/>
            <a:ext cx="1016000" cy="396875"/>
          </a:xfrm>
          <a:prstGeom prst="rect">
            <a:avLst/>
          </a:prstGeom>
          <a:noFill/>
          <a:ln w="9525" algn="ctr">
            <a:noFill/>
            <a:miter lim="800000"/>
            <a:headEnd/>
            <a:tailEnd/>
          </a:ln>
        </p:spPr>
        <p:txBody>
          <a:bodyPr>
            <a:spAutoFit/>
          </a:bodyPr>
          <a:lstStyle/>
          <a:p>
            <a:pPr algn="ctr" eaLnBrk="0" hangingPunct="0">
              <a:spcBef>
                <a:spcPct val="50000"/>
              </a:spcBef>
            </a:pPr>
            <a:r>
              <a:rPr lang="en-AU" sz="2000" b="1" dirty="0">
                <a:solidFill>
                  <a:srgbClr val="FFFF00"/>
                </a:solidFill>
                <a:ea typeface="MS PGothic"/>
                <a:cs typeface="MS PGothic"/>
              </a:rPr>
              <a:t>IOD</a:t>
            </a:r>
          </a:p>
        </p:txBody>
      </p:sp>
      <p:sp>
        <p:nvSpPr>
          <p:cNvPr id="24580" name="Text Box 5"/>
          <p:cNvSpPr txBox="1">
            <a:spLocks noChangeArrowheads="1"/>
          </p:cNvSpPr>
          <p:nvPr/>
        </p:nvSpPr>
        <p:spPr bwMode="auto">
          <a:xfrm>
            <a:off x="6435725" y="1220788"/>
            <a:ext cx="1016000" cy="336550"/>
          </a:xfrm>
          <a:prstGeom prst="rect">
            <a:avLst/>
          </a:prstGeom>
          <a:noFill/>
          <a:ln w="9525" algn="ctr">
            <a:noFill/>
            <a:miter lim="800000"/>
            <a:headEnd/>
            <a:tailEnd/>
          </a:ln>
        </p:spPr>
        <p:txBody>
          <a:bodyPr>
            <a:spAutoFit/>
          </a:bodyPr>
          <a:lstStyle/>
          <a:p>
            <a:pPr algn="ctr" eaLnBrk="0" hangingPunct="0">
              <a:spcBef>
                <a:spcPct val="50000"/>
              </a:spcBef>
            </a:pPr>
            <a:r>
              <a:rPr lang="en-AU" sz="1600" b="1">
                <a:solidFill>
                  <a:srgbClr val="FFFF00"/>
                </a:solidFill>
                <a:ea typeface="MS PGothic"/>
                <a:cs typeface="MS PGothic"/>
              </a:rPr>
              <a:t>STR</a:t>
            </a:r>
          </a:p>
        </p:txBody>
      </p:sp>
      <p:sp>
        <p:nvSpPr>
          <p:cNvPr id="24581" name="Text Box 6"/>
          <p:cNvSpPr txBox="1">
            <a:spLocks noChangeArrowheads="1"/>
          </p:cNvSpPr>
          <p:nvPr/>
        </p:nvSpPr>
        <p:spPr bwMode="auto">
          <a:xfrm>
            <a:off x="8164513" y="549275"/>
            <a:ext cx="1016000" cy="396875"/>
          </a:xfrm>
          <a:prstGeom prst="rect">
            <a:avLst/>
          </a:prstGeom>
          <a:noFill/>
          <a:ln w="9525" algn="ctr">
            <a:noFill/>
            <a:miter lim="800000"/>
            <a:headEnd/>
            <a:tailEnd/>
          </a:ln>
        </p:spPr>
        <p:txBody>
          <a:bodyPr>
            <a:spAutoFit/>
          </a:bodyPr>
          <a:lstStyle/>
          <a:p>
            <a:pPr algn="ctr" eaLnBrk="0" hangingPunct="0">
              <a:spcBef>
                <a:spcPct val="50000"/>
              </a:spcBef>
            </a:pPr>
            <a:r>
              <a:rPr lang="en-AU" sz="2000" b="1">
                <a:solidFill>
                  <a:srgbClr val="FFFF00"/>
                </a:solidFill>
                <a:ea typeface="MS PGothic"/>
                <a:cs typeface="MS PGothic"/>
              </a:rPr>
              <a:t>ENSO</a:t>
            </a:r>
          </a:p>
        </p:txBody>
      </p:sp>
      <p:sp>
        <p:nvSpPr>
          <p:cNvPr id="24582" name="Text Box 7"/>
          <p:cNvSpPr txBox="1">
            <a:spLocks noChangeArrowheads="1"/>
          </p:cNvSpPr>
          <p:nvPr/>
        </p:nvSpPr>
        <p:spPr bwMode="auto">
          <a:xfrm>
            <a:off x="6516216" y="1844824"/>
            <a:ext cx="1016000" cy="396875"/>
          </a:xfrm>
          <a:prstGeom prst="rect">
            <a:avLst/>
          </a:prstGeom>
          <a:noFill/>
          <a:ln w="9525" algn="ctr">
            <a:noFill/>
            <a:miter lim="800000"/>
            <a:headEnd/>
            <a:tailEnd/>
          </a:ln>
        </p:spPr>
        <p:txBody>
          <a:bodyPr>
            <a:spAutoFit/>
          </a:bodyPr>
          <a:lstStyle/>
          <a:p>
            <a:pPr algn="ctr" eaLnBrk="0" hangingPunct="0">
              <a:spcBef>
                <a:spcPct val="50000"/>
              </a:spcBef>
            </a:pPr>
            <a:r>
              <a:rPr lang="en-AU" sz="2000" b="1" dirty="0">
                <a:solidFill>
                  <a:srgbClr val="FFFF00"/>
                </a:solidFill>
                <a:ea typeface="MS PGothic"/>
                <a:cs typeface="MS PGothic"/>
              </a:rPr>
              <a:t>SAM</a:t>
            </a:r>
          </a:p>
        </p:txBody>
      </p:sp>
      <p:pic>
        <p:nvPicPr>
          <p:cNvPr id="17" name="Picture 16">
            <a:extLst>
              <a:ext uri="{FF2B5EF4-FFF2-40B4-BE49-F238E27FC236}">
                <a16:creationId xmlns:a16="http://schemas.microsoft.com/office/drawing/2014/main" id="{BFC920FC-CFAA-47F5-A497-FAFE12D4CA21}"/>
              </a:ext>
            </a:extLst>
          </p:cNvPr>
          <p:cNvPicPr>
            <a:picLocks noChangeAspect="1"/>
          </p:cNvPicPr>
          <p:nvPr/>
        </p:nvPicPr>
        <p:blipFill>
          <a:blip r:embed="rId4"/>
          <a:stretch>
            <a:fillRect/>
          </a:stretch>
        </p:blipFill>
        <p:spPr>
          <a:xfrm>
            <a:off x="52387" y="5943600"/>
            <a:ext cx="2028825" cy="914400"/>
          </a:xfrm>
          <a:prstGeom prst="rect">
            <a:avLst/>
          </a:prstGeom>
        </p:spPr>
      </p:pic>
      <p:pic>
        <p:nvPicPr>
          <p:cNvPr id="3" name="Picture 2">
            <a:extLst>
              <a:ext uri="{FF2B5EF4-FFF2-40B4-BE49-F238E27FC236}">
                <a16:creationId xmlns:a16="http://schemas.microsoft.com/office/drawing/2014/main" id="{2ABD6B33-9864-4E43-B818-8982B356CABA}"/>
              </a:ext>
            </a:extLst>
          </p:cNvPr>
          <p:cNvPicPr>
            <a:picLocks noChangeAspect="1"/>
          </p:cNvPicPr>
          <p:nvPr/>
        </p:nvPicPr>
        <p:blipFill>
          <a:blip r:embed="rId5"/>
          <a:stretch>
            <a:fillRect/>
          </a:stretch>
        </p:blipFill>
        <p:spPr>
          <a:xfrm>
            <a:off x="1091967" y="4807166"/>
            <a:ext cx="4829382" cy="2050833"/>
          </a:xfrm>
          <a:prstGeom prst="rect">
            <a:avLst/>
          </a:prstGeom>
        </p:spPr>
      </p:pic>
      <p:pic>
        <p:nvPicPr>
          <p:cNvPr id="15" name="Picture 14">
            <a:extLst>
              <a:ext uri="{FF2B5EF4-FFF2-40B4-BE49-F238E27FC236}">
                <a16:creationId xmlns:a16="http://schemas.microsoft.com/office/drawing/2014/main" id="{59F9AE3A-7C14-4919-8991-3EF33C1791F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526" y="4856419"/>
            <a:ext cx="5913823" cy="2050833"/>
          </a:xfrm>
          <a:prstGeom prst="rect">
            <a:avLst/>
          </a:prstGeom>
          <a:noFill/>
        </p:spPr>
      </p:pic>
      <p:pic>
        <p:nvPicPr>
          <p:cNvPr id="4" name="Picture 3">
            <a:extLst>
              <a:ext uri="{FF2B5EF4-FFF2-40B4-BE49-F238E27FC236}">
                <a16:creationId xmlns:a16="http://schemas.microsoft.com/office/drawing/2014/main" id="{0D5407AA-3FD3-4ECE-B9FB-580E54F53461}"/>
              </a:ext>
            </a:extLst>
          </p:cNvPr>
          <p:cNvPicPr>
            <a:picLocks noChangeAspect="1"/>
          </p:cNvPicPr>
          <p:nvPr/>
        </p:nvPicPr>
        <p:blipFill>
          <a:blip r:embed="rId7"/>
          <a:stretch>
            <a:fillRect/>
          </a:stretch>
        </p:blipFill>
        <p:spPr>
          <a:xfrm>
            <a:off x="3412138" y="2320138"/>
            <a:ext cx="2944327" cy="1485442"/>
          </a:xfrm>
          <a:prstGeom prst="rect">
            <a:avLst/>
          </a:prstGeom>
        </p:spPr>
      </p:pic>
      <p:pic>
        <p:nvPicPr>
          <p:cNvPr id="5" name="Picture 4">
            <a:extLst>
              <a:ext uri="{FF2B5EF4-FFF2-40B4-BE49-F238E27FC236}">
                <a16:creationId xmlns:a16="http://schemas.microsoft.com/office/drawing/2014/main" id="{C4A39F54-F024-4709-8BB3-055C89748B06}"/>
              </a:ext>
            </a:extLst>
          </p:cNvPr>
          <p:cNvPicPr>
            <a:picLocks noChangeAspect="1"/>
          </p:cNvPicPr>
          <p:nvPr/>
        </p:nvPicPr>
        <p:blipFill>
          <a:blip r:embed="rId8"/>
          <a:stretch>
            <a:fillRect/>
          </a:stretch>
        </p:blipFill>
        <p:spPr>
          <a:xfrm>
            <a:off x="6534473" y="3393238"/>
            <a:ext cx="2627784" cy="1333049"/>
          </a:xfrm>
          <a:prstGeom prst="rect">
            <a:avLst/>
          </a:prstGeom>
        </p:spPr>
      </p:pic>
      <p:cxnSp>
        <p:nvCxnSpPr>
          <p:cNvPr id="18" name="Straight Arrow Connector 17">
            <a:extLst>
              <a:ext uri="{FF2B5EF4-FFF2-40B4-BE49-F238E27FC236}">
                <a16:creationId xmlns:a16="http://schemas.microsoft.com/office/drawing/2014/main" id="{90BB185E-1118-41DC-BC50-9B396DF25805}"/>
              </a:ext>
            </a:extLst>
          </p:cNvPr>
          <p:cNvCxnSpPr>
            <a:cxnSpLocks/>
          </p:cNvCxnSpPr>
          <p:nvPr/>
        </p:nvCxnSpPr>
        <p:spPr>
          <a:xfrm flipH="1">
            <a:off x="5722937" y="2137300"/>
            <a:ext cx="1243591" cy="2939005"/>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4CB1818B-716E-4BE7-974B-F368BBB91D38}"/>
              </a:ext>
            </a:extLst>
          </p:cNvPr>
          <p:cNvCxnSpPr>
            <a:cxnSpLocks/>
          </p:cNvCxnSpPr>
          <p:nvPr/>
        </p:nvCxnSpPr>
        <p:spPr>
          <a:xfrm flipH="1">
            <a:off x="8035636" y="946150"/>
            <a:ext cx="831465" cy="2660652"/>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30906723-8B9E-4AB5-AEA7-DC376CFDEFC2}"/>
              </a:ext>
            </a:extLst>
          </p:cNvPr>
          <p:cNvCxnSpPr>
            <a:cxnSpLocks/>
          </p:cNvCxnSpPr>
          <p:nvPr/>
        </p:nvCxnSpPr>
        <p:spPr>
          <a:xfrm flipH="1">
            <a:off x="4388643" y="1220788"/>
            <a:ext cx="831059" cy="1261947"/>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597761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8" y="1196752"/>
            <a:ext cx="9144000" cy="4984804"/>
          </a:xfrm>
          <a:prstGeom prst="rect">
            <a:avLst/>
          </a:prstGeom>
        </p:spPr>
      </p:pic>
      <p:sp>
        <p:nvSpPr>
          <p:cNvPr id="3" name="TextBox 2"/>
          <p:cNvSpPr txBox="1"/>
          <p:nvPr/>
        </p:nvSpPr>
        <p:spPr>
          <a:xfrm>
            <a:off x="1115616" y="260648"/>
            <a:ext cx="6840760" cy="646331"/>
          </a:xfrm>
          <a:prstGeom prst="rect">
            <a:avLst/>
          </a:prstGeom>
          <a:noFill/>
        </p:spPr>
        <p:txBody>
          <a:bodyPr wrap="square" rtlCol="0">
            <a:spAutoFit/>
          </a:bodyPr>
          <a:lstStyle/>
          <a:p>
            <a:r>
              <a:rPr lang="en-AU" b="1" dirty="0"/>
              <a:t>Sea Surface Temp Anomaly  - Sept  2006 (dry pattern)</a:t>
            </a:r>
          </a:p>
          <a:p>
            <a:r>
              <a:rPr lang="en-AU" dirty="0"/>
              <a:t>www.ospo.noaa.gov/Products/ocean/sst/anomaly</a:t>
            </a:r>
          </a:p>
        </p:txBody>
      </p:sp>
    </p:spTree>
    <p:extLst>
      <p:ext uri="{BB962C8B-B14F-4D97-AF65-F5344CB8AC3E}">
        <p14:creationId xmlns:p14="http://schemas.microsoft.com/office/powerpoint/2010/main" val="339858048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0500"/>
            <a:ext cx="9144000" cy="4984804"/>
          </a:xfrm>
          <a:prstGeom prst="rect">
            <a:avLst/>
          </a:prstGeom>
        </p:spPr>
      </p:pic>
      <p:sp>
        <p:nvSpPr>
          <p:cNvPr id="4" name="TextBox 3"/>
          <p:cNvSpPr txBox="1"/>
          <p:nvPr/>
        </p:nvSpPr>
        <p:spPr>
          <a:xfrm>
            <a:off x="1259632" y="317977"/>
            <a:ext cx="6840760" cy="646331"/>
          </a:xfrm>
          <a:prstGeom prst="rect">
            <a:avLst/>
          </a:prstGeom>
          <a:noFill/>
        </p:spPr>
        <p:txBody>
          <a:bodyPr wrap="square" rtlCol="0">
            <a:spAutoFit/>
          </a:bodyPr>
          <a:lstStyle/>
          <a:p>
            <a:r>
              <a:rPr lang="en-AU" b="1" dirty="0"/>
              <a:t>Sea Surface Temp Anomaly  - Oct 2010 (wetter pattern)</a:t>
            </a:r>
          </a:p>
          <a:p>
            <a:r>
              <a:rPr lang="en-AU" dirty="0"/>
              <a:t>www.ospo.noaa.gov/Products/ocean/sst/anomaly</a:t>
            </a:r>
          </a:p>
        </p:txBody>
      </p:sp>
    </p:spTree>
    <p:extLst>
      <p:ext uri="{BB962C8B-B14F-4D97-AF65-F5344CB8AC3E}">
        <p14:creationId xmlns:p14="http://schemas.microsoft.com/office/powerpoint/2010/main" val="8458203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ABA138-6E5E-443F-B9B7-D2DA458FB5F6}"/>
              </a:ext>
            </a:extLst>
          </p:cNvPr>
          <p:cNvSpPr txBox="1"/>
          <p:nvPr/>
        </p:nvSpPr>
        <p:spPr>
          <a:xfrm>
            <a:off x="987977" y="564068"/>
            <a:ext cx="7691896" cy="1200329"/>
          </a:xfrm>
          <a:prstGeom prst="rect">
            <a:avLst/>
          </a:prstGeom>
          <a:noFill/>
        </p:spPr>
        <p:txBody>
          <a:bodyPr wrap="square" rtlCol="0">
            <a:spAutoFit/>
          </a:bodyPr>
          <a:lstStyle/>
          <a:p>
            <a:r>
              <a:rPr lang="en-AU" sz="3600" dirty="0"/>
              <a:t>2019 Less cloud &amp; moisture (</a:t>
            </a:r>
            <a:r>
              <a:rPr lang="en-AU" sz="3600" dirty="0" err="1"/>
              <a:t>IOD+ve</a:t>
            </a:r>
            <a:r>
              <a:rPr lang="en-AU" sz="3600" dirty="0"/>
              <a:t>)….</a:t>
            </a:r>
          </a:p>
          <a:p>
            <a:r>
              <a:rPr lang="en-AU" sz="3600" dirty="0"/>
              <a:t>But southerly fronts helped parts of Vic</a:t>
            </a:r>
          </a:p>
        </p:txBody>
      </p:sp>
      <p:pic>
        <p:nvPicPr>
          <p:cNvPr id="2" name="Picture 1">
            <a:extLst>
              <a:ext uri="{FF2B5EF4-FFF2-40B4-BE49-F238E27FC236}">
                <a16:creationId xmlns:a16="http://schemas.microsoft.com/office/drawing/2014/main" id="{3FE55363-CF6E-430F-92E2-04F640F3C334}"/>
              </a:ext>
            </a:extLst>
          </p:cNvPr>
          <p:cNvPicPr>
            <a:picLocks noChangeAspect="1"/>
          </p:cNvPicPr>
          <p:nvPr/>
        </p:nvPicPr>
        <p:blipFill>
          <a:blip r:embed="rId2"/>
          <a:stretch>
            <a:fillRect/>
          </a:stretch>
        </p:blipFill>
        <p:spPr>
          <a:xfrm>
            <a:off x="0" y="2053550"/>
            <a:ext cx="9144000" cy="4701223"/>
          </a:xfrm>
          <a:prstGeom prst="rect">
            <a:avLst/>
          </a:prstGeom>
        </p:spPr>
      </p:pic>
    </p:spTree>
    <p:extLst>
      <p:ext uri="{BB962C8B-B14F-4D97-AF65-F5344CB8AC3E}">
        <p14:creationId xmlns:p14="http://schemas.microsoft.com/office/powerpoint/2010/main" val="675435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938CF-34D4-49CF-8E37-BBF352FCD54D}"/>
              </a:ext>
            </a:extLst>
          </p:cNvPr>
          <p:cNvPicPr>
            <a:picLocks noChangeAspect="1"/>
          </p:cNvPicPr>
          <p:nvPr/>
        </p:nvPicPr>
        <p:blipFill>
          <a:blip r:embed="rId2"/>
          <a:stretch>
            <a:fillRect/>
          </a:stretch>
        </p:blipFill>
        <p:spPr>
          <a:xfrm>
            <a:off x="0" y="361335"/>
            <a:ext cx="9146068" cy="6548283"/>
          </a:xfrm>
          <a:prstGeom prst="rect">
            <a:avLst/>
          </a:prstGeom>
        </p:spPr>
      </p:pic>
      <p:sp>
        <p:nvSpPr>
          <p:cNvPr id="5" name="Rectangle 4">
            <a:extLst>
              <a:ext uri="{FF2B5EF4-FFF2-40B4-BE49-F238E27FC236}">
                <a16:creationId xmlns:a16="http://schemas.microsoft.com/office/drawing/2014/main" id="{534536BB-A3AD-4786-990F-1FF01F25C4E8}"/>
              </a:ext>
            </a:extLst>
          </p:cNvPr>
          <p:cNvSpPr/>
          <p:nvPr/>
        </p:nvSpPr>
        <p:spPr>
          <a:xfrm>
            <a:off x="2074209" y="701505"/>
            <a:ext cx="5716386" cy="369332"/>
          </a:xfrm>
          <a:prstGeom prst="rect">
            <a:avLst/>
          </a:prstGeom>
        </p:spPr>
        <p:txBody>
          <a:bodyPr wrap="square">
            <a:spAutoFit/>
          </a:bodyPr>
          <a:lstStyle/>
          <a:p>
            <a:r>
              <a:rPr lang="en-AU" dirty="0">
                <a:hlinkClick r:id="rId3"/>
              </a:rPr>
              <a:t>www.forecasts4profit.com.au/Local-Climate-Tool</a:t>
            </a:r>
            <a:endParaRPr lang="en-AU" dirty="0"/>
          </a:p>
        </p:txBody>
      </p:sp>
      <p:cxnSp>
        <p:nvCxnSpPr>
          <p:cNvPr id="6" name="Straight Arrow Connector 5">
            <a:extLst>
              <a:ext uri="{FF2B5EF4-FFF2-40B4-BE49-F238E27FC236}">
                <a16:creationId xmlns:a16="http://schemas.microsoft.com/office/drawing/2014/main" id="{E4F880DA-473A-44B5-A5DB-B586CCDC6E60}"/>
              </a:ext>
            </a:extLst>
          </p:cNvPr>
          <p:cNvCxnSpPr>
            <a:cxnSpLocks/>
          </p:cNvCxnSpPr>
          <p:nvPr/>
        </p:nvCxnSpPr>
        <p:spPr>
          <a:xfrm flipH="1" flipV="1">
            <a:off x="6363929" y="3229897"/>
            <a:ext cx="1143001" cy="2625214"/>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8328A453-15AC-43E6-A81F-9E56E354CDAF}"/>
              </a:ext>
            </a:extLst>
          </p:cNvPr>
          <p:cNvCxnSpPr>
            <a:cxnSpLocks/>
          </p:cNvCxnSpPr>
          <p:nvPr/>
        </p:nvCxnSpPr>
        <p:spPr>
          <a:xfrm flipH="1" flipV="1">
            <a:off x="7388942" y="3347884"/>
            <a:ext cx="199104" cy="2588343"/>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1C3DB8D1-849C-449C-8692-9F502C9161DF}"/>
              </a:ext>
            </a:extLst>
          </p:cNvPr>
          <p:cNvCxnSpPr>
            <a:cxnSpLocks/>
          </p:cNvCxnSpPr>
          <p:nvPr/>
        </p:nvCxnSpPr>
        <p:spPr>
          <a:xfrm flipV="1">
            <a:off x="7669162" y="3945194"/>
            <a:ext cx="317090" cy="2072149"/>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2A65EC7-CCB9-42D3-A2E2-BC94F8E1560A}"/>
              </a:ext>
            </a:extLst>
          </p:cNvPr>
          <p:cNvCxnSpPr>
            <a:cxnSpLocks/>
          </p:cNvCxnSpPr>
          <p:nvPr/>
        </p:nvCxnSpPr>
        <p:spPr>
          <a:xfrm flipV="1">
            <a:off x="7850864" y="4070555"/>
            <a:ext cx="762195" cy="1946789"/>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8963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21CE4F-5160-4C17-B270-2F2BECB0A36B}"/>
              </a:ext>
            </a:extLst>
          </p:cNvPr>
          <p:cNvPicPr>
            <a:picLocks noChangeAspect="1"/>
          </p:cNvPicPr>
          <p:nvPr/>
        </p:nvPicPr>
        <p:blipFill>
          <a:blip r:embed="rId2"/>
          <a:stretch>
            <a:fillRect/>
          </a:stretch>
        </p:blipFill>
        <p:spPr>
          <a:xfrm>
            <a:off x="14911" y="715297"/>
            <a:ext cx="9129090" cy="6010734"/>
          </a:xfrm>
          <a:prstGeom prst="rect">
            <a:avLst/>
          </a:prstGeom>
        </p:spPr>
      </p:pic>
      <p:sp>
        <p:nvSpPr>
          <p:cNvPr id="4" name="Rectangle 3">
            <a:extLst>
              <a:ext uri="{FF2B5EF4-FFF2-40B4-BE49-F238E27FC236}">
                <a16:creationId xmlns:a16="http://schemas.microsoft.com/office/drawing/2014/main" id="{B8E7791E-98E2-479C-849F-C122DA14E4DD}"/>
              </a:ext>
            </a:extLst>
          </p:cNvPr>
          <p:cNvSpPr/>
          <p:nvPr/>
        </p:nvSpPr>
        <p:spPr>
          <a:xfrm>
            <a:off x="1926725" y="1070837"/>
            <a:ext cx="5716386" cy="369332"/>
          </a:xfrm>
          <a:prstGeom prst="rect">
            <a:avLst/>
          </a:prstGeom>
        </p:spPr>
        <p:txBody>
          <a:bodyPr wrap="square">
            <a:spAutoFit/>
          </a:bodyPr>
          <a:lstStyle/>
          <a:p>
            <a:r>
              <a:rPr lang="en-AU" dirty="0">
                <a:hlinkClick r:id="rId3"/>
              </a:rPr>
              <a:t>www.forecasts4profit.com.au/Local-Climate-Tool</a:t>
            </a:r>
            <a:endParaRPr lang="en-AU" dirty="0"/>
          </a:p>
        </p:txBody>
      </p:sp>
    </p:spTree>
    <p:extLst>
      <p:ext uri="{BB962C8B-B14F-4D97-AF65-F5344CB8AC3E}">
        <p14:creationId xmlns:p14="http://schemas.microsoft.com/office/powerpoint/2010/main" val="3135480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ED3B6EC-AE6D-4A29-BCAE-449253E8D1B9}"/>
              </a:ext>
            </a:extLst>
          </p:cNvPr>
          <p:cNvPicPr>
            <a:picLocks noChangeAspect="1"/>
          </p:cNvPicPr>
          <p:nvPr/>
        </p:nvPicPr>
        <p:blipFill>
          <a:blip r:embed="rId3"/>
          <a:stretch>
            <a:fillRect/>
          </a:stretch>
        </p:blipFill>
        <p:spPr>
          <a:xfrm>
            <a:off x="52387" y="5943600"/>
            <a:ext cx="2028825" cy="914400"/>
          </a:xfrm>
          <a:prstGeom prst="rect">
            <a:avLst/>
          </a:prstGeom>
        </p:spPr>
      </p:pic>
      <p:pic>
        <p:nvPicPr>
          <p:cNvPr id="3" name="Picture 2">
            <a:extLst>
              <a:ext uri="{FF2B5EF4-FFF2-40B4-BE49-F238E27FC236}">
                <a16:creationId xmlns:a16="http://schemas.microsoft.com/office/drawing/2014/main" id="{4646EF74-353D-405E-ADB1-6BF0A2BAB5F9}"/>
              </a:ext>
            </a:extLst>
          </p:cNvPr>
          <p:cNvPicPr>
            <a:picLocks noChangeAspect="1"/>
          </p:cNvPicPr>
          <p:nvPr/>
        </p:nvPicPr>
        <p:blipFill>
          <a:blip r:embed="rId4"/>
          <a:stretch>
            <a:fillRect/>
          </a:stretch>
        </p:blipFill>
        <p:spPr>
          <a:xfrm>
            <a:off x="0" y="0"/>
            <a:ext cx="6769554" cy="6858000"/>
          </a:xfrm>
          <a:prstGeom prst="rect">
            <a:avLst/>
          </a:prstGeom>
        </p:spPr>
      </p:pic>
      <p:pic>
        <p:nvPicPr>
          <p:cNvPr id="2" name="Picture 1">
            <a:extLst>
              <a:ext uri="{FF2B5EF4-FFF2-40B4-BE49-F238E27FC236}">
                <a16:creationId xmlns:a16="http://schemas.microsoft.com/office/drawing/2014/main" id="{BD332ADA-4407-43F4-B37D-193C87B67920}"/>
              </a:ext>
            </a:extLst>
          </p:cNvPr>
          <p:cNvPicPr>
            <a:picLocks noChangeAspect="1"/>
          </p:cNvPicPr>
          <p:nvPr/>
        </p:nvPicPr>
        <p:blipFill>
          <a:blip r:embed="rId5"/>
          <a:stretch>
            <a:fillRect/>
          </a:stretch>
        </p:blipFill>
        <p:spPr>
          <a:xfrm>
            <a:off x="0" y="511610"/>
            <a:ext cx="7902392" cy="6346390"/>
          </a:xfrm>
          <a:prstGeom prst="rect">
            <a:avLst/>
          </a:prstGeom>
        </p:spPr>
      </p:pic>
      <p:sp>
        <p:nvSpPr>
          <p:cNvPr id="7" name="Rectangle 6">
            <a:extLst>
              <a:ext uri="{FF2B5EF4-FFF2-40B4-BE49-F238E27FC236}">
                <a16:creationId xmlns:a16="http://schemas.microsoft.com/office/drawing/2014/main" id="{16061E90-80D1-48E4-A252-E9095D180A86}"/>
              </a:ext>
            </a:extLst>
          </p:cNvPr>
          <p:cNvSpPr/>
          <p:nvPr/>
        </p:nvSpPr>
        <p:spPr>
          <a:xfrm>
            <a:off x="4063809" y="3629826"/>
            <a:ext cx="3483261" cy="369332"/>
          </a:xfrm>
          <a:prstGeom prst="rect">
            <a:avLst/>
          </a:prstGeom>
        </p:spPr>
        <p:txBody>
          <a:bodyPr wrap="none">
            <a:spAutoFit/>
          </a:bodyPr>
          <a:lstStyle/>
          <a:p>
            <a:r>
              <a:rPr lang="en-AU" dirty="0">
                <a:hlinkClick r:id="rId6"/>
              </a:rPr>
              <a:t>www.bom.gov.au/climate/outlooks</a:t>
            </a:r>
            <a:endParaRPr lang="en-AU" dirty="0"/>
          </a:p>
        </p:txBody>
      </p:sp>
    </p:spTree>
    <p:extLst>
      <p:ext uri="{BB962C8B-B14F-4D97-AF65-F5344CB8AC3E}">
        <p14:creationId xmlns:p14="http://schemas.microsoft.com/office/powerpoint/2010/main" val="2457987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ED3B6EC-AE6D-4A29-BCAE-449253E8D1B9}"/>
              </a:ext>
            </a:extLst>
          </p:cNvPr>
          <p:cNvPicPr>
            <a:picLocks noChangeAspect="1"/>
          </p:cNvPicPr>
          <p:nvPr/>
        </p:nvPicPr>
        <p:blipFill>
          <a:blip r:embed="rId3"/>
          <a:stretch>
            <a:fillRect/>
          </a:stretch>
        </p:blipFill>
        <p:spPr>
          <a:xfrm>
            <a:off x="52387" y="5943600"/>
            <a:ext cx="2028825" cy="914400"/>
          </a:xfrm>
          <a:prstGeom prst="rect">
            <a:avLst/>
          </a:prstGeom>
        </p:spPr>
      </p:pic>
      <p:sp>
        <p:nvSpPr>
          <p:cNvPr id="6" name="TextBox 5">
            <a:extLst>
              <a:ext uri="{FF2B5EF4-FFF2-40B4-BE49-F238E27FC236}">
                <a16:creationId xmlns:a16="http://schemas.microsoft.com/office/drawing/2014/main" id="{10CD314F-5731-4168-9EB3-5EF9D6549BA4}"/>
              </a:ext>
            </a:extLst>
          </p:cNvPr>
          <p:cNvSpPr txBox="1"/>
          <p:nvPr/>
        </p:nvSpPr>
        <p:spPr>
          <a:xfrm>
            <a:off x="5465708" y="280742"/>
            <a:ext cx="3963078" cy="923330"/>
          </a:xfrm>
          <a:prstGeom prst="rect">
            <a:avLst/>
          </a:prstGeom>
          <a:noFill/>
        </p:spPr>
        <p:txBody>
          <a:bodyPr wrap="square" rtlCol="0">
            <a:spAutoFit/>
          </a:bodyPr>
          <a:lstStyle/>
          <a:p>
            <a:r>
              <a:rPr lang="en-AU" b="1" dirty="0"/>
              <a:t>Editor-Dale Grey (scans 12 models)</a:t>
            </a:r>
          </a:p>
          <a:p>
            <a:r>
              <a:rPr lang="en-AU" b="1" dirty="0"/>
              <a:t>Subscribe to: </a:t>
            </a:r>
            <a:r>
              <a:rPr lang="en-AU" b="1" dirty="0">
                <a:hlinkClick r:id="rId4">
                  <a:extLst>
                    <a:ext uri="{A12FA001-AC4F-418D-AE19-62706E023703}">
                      <ahyp:hlinkClr xmlns:ahyp="http://schemas.microsoft.com/office/drawing/2018/hyperlinkcolor" val="tx"/>
                    </a:ext>
                  </a:extLst>
                </a:hlinkClick>
              </a:rPr>
              <a:t>The.break@agriculture.vic.gov.au</a:t>
            </a:r>
            <a:r>
              <a:rPr lang="en-AU" b="1" dirty="0"/>
              <a:t> </a:t>
            </a:r>
          </a:p>
        </p:txBody>
      </p:sp>
      <p:pic>
        <p:nvPicPr>
          <p:cNvPr id="2" name="Picture 1">
            <a:extLst>
              <a:ext uri="{FF2B5EF4-FFF2-40B4-BE49-F238E27FC236}">
                <a16:creationId xmlns:a16="http://schemas.microsoft.com/office/drawing/2014/main" id="{80EF124D-D939-4718-925B-4934F9900702}"/>
              </a:ext>
            </a:extLst>
          </p:cNvPr>
          <p:cNvPicPr>
            <a:picLocks noChangeAspect="1"/>
          </p:cNvPicPr>
          <p:nvPr/>
        </p:nvPicPr>
        <p:blipFill>
          <a:blip r:embed="rId5"/>
          <a:stretch>
            <a:fillRect/>
          </a:stretch>
        </p:blipFill>
        <p:spPr>
          <a:xfrm>
            <a:off x="160772" y="5450817"/>
            <a:ext cx="2266907" cy="1382673"/>
          </a:xfrm>
          <a:prstGeom prst="rect">
            <a:avLst/>
          </a:prstGeom>
        </p:spPr>
      </p:pic>
      <p:pic>
        <p:nvPicPr>
          <p:cNvPr id="3" name="Picture 2">
            <a:extLst>
              <a:ext uri="{FF2B5EF4-FFF2-40B4-BE49-F238E27FC236}">
                <a16:creationId xmlns:a16="http://schemas.microsoft.com/office/drawing/2014/main" id="{AB9717F5-833C-4D87-9BE5-8D5C0B3C6913}"/>
              </a:ext>
            </a:extLst>
          </p:cNvPr>
          <p:cNvPicPr>
            <a:picLocks noChangeAspect="1"/>
          </p:cNvPicPr>
          <p:nvPr/>
        </p:nvPicPr>
        <p:blipFill>
          <a:blip r:embed="rId6"/>
          <a:stretch>
            <a:fillRect/>
          </a:stretch>
        </p:blipFill>
        <p:spPr>
          <a:xfrm>
            <a:off x="2706660" y="5450817"/>
            <a:ext cx="2147438" cy="1373665"/>
          </a:xfrm>
          <a:prstGeom prst="rect">
            <a:avLst/>
          </a:prstGeom>
        </p:spPr>
      </p:pic>
      <p:pic>
        <p:nvPicPr>
          <p:cNvPr id="7" name="Picture 6">
            <a:extLst>
              <a:ext uri="{FF2B5EF4-FFF2-40B4-BE49-F238E27FC236}">
                <a16:creationId xmlns:a16="http://schemas.microsoft.com/office/drawing/2014/main" id="{47E28655-4663-4A8B-987D-5AE20E08F7B9}"/>
              </a:ext>
            </a:extLst>
          </p:cNvPr>
          <p:cNvPicPr>
            <a:picLocks noChangeAspect="1"/>
          </p:cNvPicPr>
          <p:nvPr/>
        </p:nvPicPr>
        <p:blipFill>
          <a:blip r:embed="rId7"/>
          <a:stretch>
            <a:fillRect/>
          </a:stretch>
        </p:blipFill>
        <p:spPr>
          <a:xfrm>
            <a:off x="5200565" y="5436388"/>
            <a:ext cx="1886562" cy="1262001"/>
          </a:xfrm>
          <a:prstGeom prst="rect">
            <a:avLst/>
          </a:prstGeom>
        </p:spPr>
      </p:pic>
      <p:pic>
        <p:nvPicPr>
          <p:cNvPr id="8" name="Picture 7">
            <a:extLst>
              <a:ext uri="{FF2B5EF4-FFF2-40B4-BE49-F238E27FC236}">
                <a16:creationId xmlns:a16="http://schemas.microsoft.com/office/drawing/2014/main" id="{D180D4C6-1D6B-4422-8BBE-05C9D0058988}"/>
              </a:ext>
            </a:extLst>
          </p:cNvPr>
          <p:cNvPicPr>
            <a:picLocks noChangeAspect="1"/>
          </p:cNvPicPr>
          <p:nvPr/>
        </p:nvPicPr>
        <p:blipFill>
          <a:blip r:embed="rId8"/>
          <a:stretch>
            <a:fillRect/>
          </a:stretch>
        </p:blipFill>
        <p:spPr>
          <a:xfrm>
            <a:off x="7205051" y="5417397"/>
            <a:ext cx="1886562" cy="1299984"/>
          </a:xfrm>
          <a:prstGeom prst="rect">
            <a:avLst/>
          </a:prstGeom>
        </p:spPr>
      </p:pic>
      <p:pic>
        <p:nvPicPr>
          <p:cNvPr id="10" name="Picture 9">
            <a:extLst>
              <a:ext uri="{FF2B5EF4-FFF2-40B4-BE49-F238E27FC236}">
                <a16:creationId xmlns:a16="http://schemas.microsoft.com/office/drawing/2014/main" id="{9852421C-33C9-4BC2-BE74-5457F0267586}"/>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1223962" y="2400617"/>
            <a:ext cx="6696075" cy="2056765"/>
          </a:xfrm>
          <a:prstGeom prst="rect">
            <a:avLst/>
          </a:prstGeom>
          <a:noFill/>
        </p:spPr>
      </p:pic>
      <p:pic>
        <p:nvPicPr>
          <p:cNvPr id="9" name="Picture 8">
            <a:extLst>
              <a:ext uri="{FF2B5EF4-FFF2-40B4-BE49-F238E27FC236}">
                <a16:creationId xmlns:a16="http://schemas.microsoft.com/office/drawing/2014/main" id="{89570395-9490-4F89-AD0E-DD4C1F2FCC06}"/>
              </a:ext>
            </a:extLst>
          </p:cNvPr>
          <p:cNvPicPr>
            <a:picLocks noChangeAspect="1"/>
          </p:cNvPicPr>
          <p:nvPr/>
        </p:nvPicPr>
        <p:blipFill>
          <a:blip r:embed="rId10"/>
          <a:stretch>
            <a:fillRect/>
          </a:stretch>
        </p:blipFill>
        <p:spPr>
          <a:xfrm>
            <a:off x="0" y="1693859"/>
            <a:ext cx="9144000" cy="3470281"/>
          </a:xfrm>
          <a:prstGeom prst="rect">
            <a:avLst/>
          </a:prstGeom>
        </p:spPr>
      </p:pic>
      <p:pic>
        <p:nvPicPr>
          <p:cNvPr id="11" name="Picture 10">
            <a:extLst>
              <a:ext uri="{FF2B5EF4-FFF2-40B4-BE49-F238E27FC236}">
                <a16:creationId xmlns:a16="http://schemas.microsoft.com/office/drawing/2014/main" id="{3B408723-0BC6-4513-AD98-671369A4033E}"/>
              </a:ext>
            </a:extLst>
          </p:cNvPr>
          <p:cNvPicPr>
            <a:picLocks noChangeAspect="1"/>
          </p:cNvPicPr>
          <p:nvPr/>
        </p:nvPicPr>
        <p:blipFill>
          <a:blip r:embed="rId11"/>
          <a:stretch>
            <a:fillRect/>
          </a:stretch>
        </p:blipFill>
        <p:spPr>
          <a:xfrm>
            <a:off x="0" y="103548"/>
            <a:ext cx="5465709" cy="1200581"/>
          </a:xfrm>
          <a:prstGeom prst="rect">
            <a:avLst/>
          </a:prstGeom>
        </p:spPr>
      </p:pic>
      <p:pic>
        <p:nvPicPr>
          <p:cNvPr id="12" name="Picture 11">
            <a:extLst>
              <a:ext uri="{FF2B5EF4-FFF2-40B4-BE49-F238E27FC236}">
                <a16:creationId xmlns:a16="http://schemas.microsoft.com/office/drawing/2014/main" id="{4B6B5242-DE4F-48D8-B1C6-876283328544}"/>
              </a:ext>
            </a:extLst>
          </p:cNvPr>
          <p:cNvPicPr>
            <a:picLocks noChangeAspect="1"/>
          </p:cNvPicPr>
          <p:nvPr/>
        </p:nvPicPr>
        <p:blipFill>
          <a:blip r:embed="rId12"/>
          <a:stretch>
            <a:fillRect/>
          </a:stretch>
        </p:blipFill>
        <p:spPr>
          <a:xfrm>
            <a:off x="4771505" y="103548"/>
            <a:ext cx="641812" cy="314963"/>
          </a:xfrm>
          <a:prstGeom prst="rect">
            <a:avLst/>
          </a:prstGeom>
        </p:spPr>
      </p:pic>
    </p:spTree>
    <p:extLst>
      <p:ext uri="{BB962C8B-B14F-4D97-AF65-F5344CB8AC3E}">
        <p14:creationId xmlns:p14="http://schemas.microsoft.com/office/powerpoint/2010/main" val="3047154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544" y="620688"/>
            <a:ext cx="8064896" cy="769441"/>
          </a:xfrm>
          <a:prstGeom prst="rect">
            <a:avLst/>
          </a:prstGeom>
          <a:noFill/>
        </p:spPr>
        <p:txBody>
          <a:bodyPr wrap="square" rtlCol="0">
            <a:spAutoFit/>
          </a:bodyPr>
          <a:lstStyle/>
          <a:p>
            <a:pPr algn="ctr"/>
            <a:r>
              <a:rPr lang="en-AU" sz="4400" b="1" dirty="0"/>
              <a:t>Any Curve Balls?</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222" y="1533237"/>
            <a:ext cx="6103440" cy="4061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5828477"/>
      </p:ext>
    </p:extLst>
  </p:cSld>
  <p:clrMapOvr>
    <a:masterClrMapping/>
  </p:clrMapOvr>
  <mc:AlternateContent xmlns:mc="http://schemas.openxmlformats.org/markup-compatibility/2006" xmlns:p14="http://schemas.microsoft.com/office/powerpoint/2010/main">
    <mc:Choice Requires="p14">
      <p:transition spd="slow" p14:dur="2000" advTm="11397"/>
    </mc:Choice>
    <mc:Fallback xmlns="">
      <p:transition spd="slow" advTm="1139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367ADF1-EDBF-4462-8927-3623766AD10A}"/>
              </a:ext>
            </a:extLst>
          </p:cNvPr>
          <p:cNvSpPr txBox="1">
            <a:spLocks/>
          </p:cNvSpPr>
          <p:nvPr/>
        </p:nvSpPr>
        <p:spPr bwMode="auto">
          <a:xfrm>
            <a:off x="98498" y="357801"/>
            <a:ext cx="4406894" cy="366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Char char="•"/>
              <a:defRPr sz="2800">
                <a:solidFill>
                  <a:srgbClr val="404040"/>
                </a:solidFill>
                <a:latin typeface="+mn-lt"/>
                <a:ea typeface="+mn-ea"/>
                <a:cs typeface="+mn-cs"/>
              </a:defRPr>
            </a:lvl1pPr>
            <a:lvl2pPr marL="742950" indent="-285750" algn="l" rtl="0" fontAlgn="base">
              <a:spcBef>
                <a:spcPct val="20000"/>
              </a:spcBef>
              <a:spcAft>
                <a:spcPct val="0"/>
              </a:spcAft>
              <a:buChar char="–"/>
              <a:defRPr sz="2000">
                <a:solidFill>
                  <a:srgbClr val="404040"/>
                </a:solidFill>
                <a:latin typeface="+mn-lt"/>
              </a:defRPr>
            </a:lvl2pPr>
            <a:lvl3pPr marL="1143000" indent="-228600" algn="l" rtl="0" fontAlgn="base">
              <a:spcBef>
                <a:spcPct val="20000"/>
              </a:spcBef>
              <a:spcAft>
                <a:spcPct val="0"/>
              </a:spcAft>
              <a:buChar char="•"/>
              <a:defRPr sz="2000">
                <a:solidFill>
                  <a:srgbClr val="404040"/>
                </a:solidFill>
                <a:latin typeface="+mn-lt"/>
              </a:defRPr>
            </a:lvl3pPr>
            <a:lvl4pPr marL="1600200" indent="-228600" algn="l" rtl="0" fontAlgn="base">
              <a:spcBef>
                <a:spcPct val="20000"/>
              </a:spcBef>
              <a:spcAft>
                <a:spcPct val="0"/>
              </a:spcAft>
              <a:buChar char="–"/>
              <a:defRPr sz="2000">
                <a:solidFill>
                  <a:srgbClr val="404040"/>
                </a:solidFill>
                <a:latin typeface="+mn-lt"/>
              </a:defRPr>
            </a:lvl4pPr>
            <a:lvl5pPr marL="2057400" indent="-228600" algn="l" rtl="0" fontAlgn="base">
              <a:spcBef>
                <a:spcPct val="20000"/>
              </a:spcBef>
              <a:spcAft>
                <a:spcPct val="0"/>
              </a:spcAft>
              <a:buChar char="»"/>
              <a:defRPr sz="2000">
                <a:solidFill>
                  <a:srgbClr val="404040"/>
                </a:solidFill>
                <a:latin typeface="+mn-lt"/>
              </a:defRPr>
            </a:lvl5pPr>
            <a:lvl6pPr marL="2514600" indent="-228600" algn="l" rtl="0" eaLnBrk="1" fontAlgn="base" hangingPunct="1">
              <a:spcBef>
                <a:spcPct val="20000"/>
              </a:spcBef>
              <a:spcAft>
                <a:spcPct val="0"/>
              </a:spcAft>
              <a:buChar char="»"/>
              <a:defRPr sz="2000">
                <a:solidFill>
                  <a:srgbClr val="404040"/>
                </a:solidFill>
                <a:latin typeface="+mn-lt"/>
              </a:defRPr>
            </a:lvl6pPr>
            <a:lvl7pPr marL="2971800" indent="-228600" algn="l" rtl="0" eaLnBrk="1" fontAlgn="base" hangingPunct="1">
              <a:spcBef>
                <a:spcPct val="20000"/>
              </a:spcBef>
              <a:spcAft>
                <a:spcPct val="0"/>
              </a:spcAft>
              <a:buChar char="»"/>
              <a:defRPr sz="2000">
                <a:solidFill>
                  <a:srgbClr val="404040"/>
                </a:solidFill>
                <a:latin typeface="+mn-lt"/>
              </a:defRPr>
            </a:lvl7pPr>
            <a:lvl8pPr marL="3429000" indent="-228600" algn="l" rtl="0" eaLnBrk="1" fontAlgn="base" hangingPunct="1">
              <a:spcBef>
                <a:spcPct val="20000"/>
              </a:spcBef>
              <a:spcAft>
                <a:spcPct val="0"/>
              </a:spcAft>
              <a:buChar char="»"/>
              <a:defRPr sz="2000">
                <a:solidFill>
                  <a:srgbClr val="404040"/>
                </a:solidFill>
                <a:latin typeface="+mn-lt"/>
              </a:defRPr>
            </a:lvl8pPr>
            <a:lvl9pPr marL="3886200" indent="-228600" algn="l" rtl="0" eaLnBrk="1" fontAlgn="base" hangingPunct="1">
              <a:spcBef>
                <a:spcPct val="20000"/>
              </a:spcBef>
              <a:spcAft>
                <a:spcPct val="0"/>
              </a:spcAft>
              <a:buChar char="»"/>
              <a:defRPr sz="2000">
                <a:solidFill>
                  <a:srgbClr val="404040"/>
                </a:solidFill>
                <a:latin typeface="+mn-lt"/>
              </a:defRPr>
            </a:lvl9pPr>
          </a:lstStyle>
          <a:p>
            <a:pPr marL="0" indent="0">
              <a:buNone/>
            </a:pPr>
            <a:r>
              <a:rPr lang="en-US" sz="2100" b="1" kern="0" dirty="0">
                <a:solidFill>
                  <a:srgbClr val="000000"/>
                </a:solidFill>
                <a:latin typeface="Lucida Sans Std"/>
              </a:rPr>
              <a:t>Agriculture Victoria  </a:t>
            </a:r>
          </a:p>
          <a:p>
            <a:pPr marL="0" indent="0">
              <a:buNone/>
            </a:pPr>
            <a:r>
              <a:rPr lang="en-US" sz="2100" b="1" kern="0" dirty="0">
                <a:solidFill>
                  <a:srgbClr val="000000"/>
                </a:solidFill>
                <a:latin typeface="Lucida Sans Std"/>
              </a:rPr>
              <a:t>Seasonal Risk &amp; Climate Team</a:t>
            </a:r>
          </a:p>
          <a:p>
            <a:r>
              <a:rPr lang="en-US" sz="1800" kern="0" dirty="0">
                <a:solidFill>
                  <a:srgbClr val="000000"/>
                </a:solidFill>
                <a:latin typeface="Lucida Sans Std"/>
              </a:rPr>
              <a:t>Climate literacy, seasonal variability &amp; change, extension products for Victoria</a:t>
            </a:r>
          </a:p>
          <a:p>
            <a:r>
              <a:rPr lang="en-US" sz="1800" kern="0" dirty="0">
                <a:solidFill>
                  <a:srgbClr val="000000"/>
                </a:solidFill>
                <a:latin typeface="Lucida Sans Std"/>
              </a:rPr>
              <a:t>Monthly “commentary” The Break</a:t>
            </a:r>
          </a:p>
          <a:p>
            <a:r>
              <a:rPr lang="en-US" sz="1800" kern="0" dirty="0">
                <a:solidFill>
                  <a:srgbClr val="000000"/>
                </a:solidFill>
                <a:latin typeface="Lucida Sans Std"/>
              </a:rPr>
              <a:t>4000 subscribe to e-newsletters Fast Break &amp; Soil Moisture Monitor</a:t>
            </a:r>
          </a:p>
          <a:p>
            <a:r>
              <a:rPr lang="en-US" sz="1800" kern="0" dirty="0">
                <a:solidFill>
                  <a:srgbClr val="000000"/>
                </a:solidFill>
                <a:latin typeface="Lucida Sans Std"/>
              </a:rPr>
              <a:t>Global forecast comparisons for Vic</a:t>
            </a:r>
          </a:p>
          <a:p>
            <a:r>
              <a:rPr lang="en-US" sz="1800" kern="0" dirty="0">
                <a:solidFill>
                  <a:srgbClr val="000000"/>
                </a:solidFill>
                <a:latin typeface="Lucida Sans Std"/>
              </a:rPr>
              <a:t>Deep soil moisture probe data &amp; tech</a:t>
            </a:r>
          </a:p>
          <a:p>
            <a:r>
              <a:rPr lang="en-US" sz="1800" kern="0" dirty="0">
                <a:solidFill>
                  <a:srgbClr val="000000"/>
                </a:solidFill>
                <a:latin typeface="Lucida Sans Std"/>
              </a:rPr>
              <a:t>140 forums/year – upscaling  climate drivers &amp; variability via request</a:t>
            </a:r>
          </a:p>
          <a:p>
            <a:r>
              <a:rPr lang="en-US" sz="1800" kern="0" dirty="0">
                <a:solidFill>
                  <a:srgbClr val="000000"/>
                </a:solidFill>
                <a:latin typeface="Lucida Sans Std"/>
              </a:rPr>
              <a:t>Climate Webinar Series</a:t>
            </a:r>
          </a:p>
          <a:p>
            <a:r>
              <a:rPr lang="en-US" sz="1800" kern="0" dirty="0" err="1">
                <a:solidFill>
                  <a:srgbClr val="000000"/>
                </a:solidFill>
                <a:latin typeface="Lucida Sans Std"/>
              </a:rPr>
              <a:t>ClimateDogs</a:t>
            </a:r>
            <a:r>
              <a:rPr lang="en-US" sz="1800" kern="0" dirty="0">
                <a:solidFill>
                  <a:srgbClr val="000000"/>
                </a:solidFill>
                <a:latin typeface="Lucida Sans Std"/>
              </a:rPr>
              <a:t> animations, analogues </a:t>
            </a:r>
          </a:p>
          <a:p>
            <a:r>
              <a:rPr lang="en-US" sz="1800" kern="0" dirty="0">
                <a:solidFill>
                  <a:srgbClr val="000000"/>
                </a:solidFill>
                <a:latin typeface="Lucida Sans Std"/>
              </a:rPr>
              <a:t>New GRDC South ‘Using Seasonal Forecasts’ project across Vic, SA &amp; Tas </a:t>
            </a:r>
          </a:p>
          <a:p>
            <a:r>
              <a:rPr lang="en-US" sz="1800" kern="0" dirty="0">
                <a:solidFill>
                  <a:srgbClr val="000000"/>
                </a:solidFill>
                <a:latin typeface="Lucida Sans Std"/>
              </a:rPr>
              <a:t>Dairy Team’s Milking the Weather…</a:t>
            </a:r>
          </a:p>
        </p:txBody>
      </p:sp>
      <p:pic>
        <p:nvPicPr>
          <p:cNvPr id="14" name="Picture 3">
            <a:extLst>
              <a:ext uri="{FF2B5EF4-FFF2-40B4-BE49-F238E27FC236}">
                <a16:creationId xmlns:a16="http://schemas.microsoft.com/office/drawing/2014/main" id="{EA912BBF-3998-463F-BB44-71DA361D3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357" y="357801"/>
            <a:ext cx="2411210" cy="1352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a:extLst>
              <a:ext uri="{FF2B5EF4-FFF2-40B4-BE49-F238E27FC236}">
                <a16:creationId xmlns:a16="http://schemas.microsoft.com/office/drawing/2014/main" id="{CCCCD8DB-3633-4D1B-B00E-B0E9286BDE6F}"/>
              </a:ext>
            </a:extLst>
          </p:cNvPr>
          <p:cNvPicPr>
            <a:picLocks noChangeAspect="1"/>
          </p:cNvPicPr>
          <p:nvPr/>
        </p:nvPicPr>
        <p:blipFill>
          <a:blip r:embed="rId4"/>
          <a:stretch>
            <a:fillRect/>
          </a:stretch>
        </p:blipFill>
        <p:spPr>
          <a:xfrm>
            <a:off x="4306418" y="3289697"/>
            <a:ext cx="2483048" cy="1221995"/>
          </a:xfrm>
          <a:prstGeom prst="rect">
            <a:avLst/>
          </a:prstGeom>
        </p:spPr>
      </p:pic>
      <p:pic>
        <p:nvPicPr>
          <p:cNvPr id="17" name="Picture 16">
            <a:extLst>
              <a:ext uri="{FF2B5EF4-FFF2-40B4-BE49-F238E27FC236}">
                <a16:creationId xmlns:a16="http://schemas.microsoft.com/office/drawing/2014/main" id="{09C228F9-2DAD-44D6-9324-38B431567753}"/>
              </a:ext>
            </a:extLst>
          </p:cNvPr>
          <p:cNvPicPr>
            <a:picLocks noChangeAspect="1"/>
          </p:cNvPicPr>
          <p:nvPr/>
        </p:nvPicPr>
        <p:blipFill>
          <a:blip r:embed="rId5"/>
          <a:stretch>
            <a:fillRect/>
          </a:stretch>
        </p:blipFill>
        <p:spPr>
          <a:xfrm>
            <a:off x="4339462" y="1639885"/>
            <a:ext cx="2452673" cy="1400231"/>
          </a:xfrm>
          <a:prstGeom prst="rect">
            <a:avLst/>
          </a:prstGeom>
        </p:spPr>
      </p:pic>
      <p:pic>
        <p:nvPicPr>
          <p:cNvPr id="18" name="Picture 5">
            <a:extLst>
              <a:ext uri="{FF2B5EF4-FFF2-40B4-BE49-F238E27FC236}">
                <a16:creationId xmlns:a16="http://schemas.microsoft.com/office/drawing/2014/main" id="{89924006-6ED9-44A3-BF3A-0FCB4DD683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3786" y="2959711"/>
            <a:ext cx="2451603" cy="155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a:extLst>
              <a:ext uri="{FF2B5EF4-FFF2-40B4-BE49-F238E27FC236}">
                <a16:creationId xmlns:a16="http://schemas.microsoft.com/office/drawing/2014/main" id="{F8AED9CA-4D4A-482B-9DA5-D5F8C34AE3D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12217" y="4487109"/>
            <a:ext cx="2054742" cy="153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8F57C79E-E1E6-4AD0-BAA1-1B9A6E9B26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3704" y="357801"/>
            <a:ext cx="2080411" cy="1783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8C662463-B9B6-4AE6-898E-EA2D86EDC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6380" y="1961149"/>
            <a:ext cx="1666413" cy="937512"/>
          </a:xfrm>
          <a:prstGeom prst="rect">
            <a:avLst/>
          </a:prstGeom>
        </p:spPr>
      </p:pic>
      <p:pic>
        <p:nvPicPr>
          <p:cNvPr id="3" name="Picture 2">
            <a:extLst>
              <a:ext uri="{FF2B5EF4-FFF2-40B4-BE49-F238E27FC236}">
                <a16:creationId xmlns:a16="http://schemas.microsoft.com/office/drawing/2014/main" id="{DA3CEF83-8EAC-4BDB-A898-F7B2C6DAD968}"/>
              </a:ext>
            </a:extLst>
          </p:cNvPr>
          <p:cNvPicPr>
            <a:picLocks noChangeAspect="1"/>
          </p:cNvPicPr>
          <p:nvPr/>
        </p:nvPicPr>
        <p:blipFill>
          <a:blip r:embed="rId10"/>
          <a:stretch>
            <a:fillRect/>
          </a:stretch>
        </p:blipFill>
        <p:spPr>
          <a:xfrm>
            <a:off x="4453160" y="4769357"/>
            <a:ext cx="2054688" cy="1541016"/>
          </a:xfrm>
          <a:prstGeom prst="rect">
            <a:avLst/>
          </a:prstGeom>
        </p:spPr>
      </p:pic>
      <p:pic>
        <p:nvPicPr>
          <p:cNvPr id="12" name="Picture 11">
            <a:extLst>
              <a:ext uri="{FF2B5EF4-FFF2-40B4-BE49-F238E27FC236}">
                <a16:creationId xmlns:a16="http://schemas.microsoft.com/office/drawing/2014/main" id="{61045374-193B-4C44-A99B-6C834D2A7A4B}"/>
              </a:ext>
            </a:extLst>
          </p:cNvPr>
          <p:cNvPicPr>
            <a:picLocks noChangeAspect="1"/>
          </p:cNvPicPr>
          <p:nvPr/>
        </p:nvPicPr>
        <p:blipFill>
          <a:blip r:embed="rId11"/>
          <a:stretch>
            <a:fillRect/>
          </a:stretch>
        </p:blipFill>
        <p:spPr>
          <a:xfrm>
            <a:off x="52387" y="5943600"/>
            <a:ext cx="2028825" cy="914400"/>
          </a:xfrm>
          <a:prstGeom prst="rect">
            <a:avLst/>
          </a:prstGeom>
        </p:spPr>
      </p:pic>
      <p:sp>
        <p:nvSpPr>
          <p:cNvPr id="2" name="TextBox 1">
            <a:extLst>
              <a:ext uri="{FF2B5EF4-FFF2-40B4-BE49-F238E27FC236}">
                <a16:creationId xmlns:a16="http://schemas.microsoft.com/office/drawing/2014/main" id="{4ED1D95C-68DC-40E3-AAED-C5A87A9F89D8}"/>
              </a:ext>
            </a:extLst>
          </p:cNvPr>
          <p:cNvSpPr txBox="1"/>
          <p:nvPr/>
        </p:nvSpPr>
        <p:spPr>
          <a:xfrm>
            <a:off x="1821925" y="-26415"/>
            <a:ext cx="6950868" cy="646331"/>
          </a:xfrm>
          <a:prstGeom prst="rect">
            <a:avLst/>
          </a:prstGeom>
          <a:noFill/>
        </p:spPr>
        <p:txBody>
          <a:bodyPr wrap="square" rtlCol="0">
            <a:spAutoFit/>
          </a:bodyPr>
          <a:lstStyle/>
          <a:p>
            <a:r>
              <a:rPr lang="en-AU" dirty="0">
                <a:hlinkClick r:id="rId12"/>
              </a:rPr>
              <a:t>www.agriculture.vic.gov.au/climaterisk</a:t>
            </a:r>
            <a:endParaRPr lang="en-AU" dirty="0"/>
          </a:p>
          <a:p>
            <a:endParaRPr lang="en-AU" dirty="0"/>
          </a:p>
        </p:txBody>
      </p:sp>
    </p:spTree>
    <p:extLst>
      <p:ext uri="{BB962C8B-B14F-4D97-AF65-F5344CB8AC3E}">
        <p14:creationId xmlns:p14="http://schemas.microsoft.com/office/powerpoint/2010/main" val="4289878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4B8EC5-FB5E-4F18-901C-0226C68FCEDB}"/>
              </a:ext>
            </a:extLst>
          </p:cNvPr>
          <p:cNvPicPr>
            <a:picLocks noChangeAspect="1"/>
          </p:cNvPicPr>
          <p:nvPr/>
        </p:nvPicPr>
        <p:blipFill>
          <a:blip r:embed="rId4"/>
          <a:stretch>
            <a:fillRect/>
          </a:stretch>
        </p:blipFill>
        <p:spPr>
          <a:xfrm>
            <a:off x="0" y="-1"/>
            <a:ext cx="9144000" cy="12931345"/>
          </a:xfrm>
          <a:prstGeom prst="rect">
            <a:avLst/>
          </a:prstGeom>
        </p:spPr>
      </p:pic>
    </p:spTree>
    <p:custDataLst>
      <p:tags r:id="rId1"/>
    </p:custDataLst>
    <p:extLst>
      <p:ext uri="{BB962C8B-B14F-4D97-AF65-F5344CB8AC3E}">
        <p14:creationId xmlns:p14="http://schemas.microsoft.com/office/powerpoint/2010/main" val="2257546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0 -4.07407E-6 L 0 -0.90069 " pathEditMode="relative" rAng="0" ptsTypes="AA">
                                      <p:cBhvr>
                                        <p:cTn id="6" dur="25000" fill="hold"/>
                                        <p:tgtEl>
                                          <p:spTgt spid="3"/>
                                        </p:tgtEl>
                                        <p:attrNameLst>
                                          <p:attrName>ppt_x</p:attrName>
                                          <p:attrName>ppt_y</p:attrName>
                                        </p:attrNameLst>
                                      </p:cBhvr>
                                      <p:rCtr x="0" y="-45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ummer Maximum Temperature for Southeastern Australia">
            <a:extLst>
              <a:ext uri="{FF2B5EF4-FFF2-40B4-BE49-F238E27FC236}">
                <a16:creationId xmlns:a16="http://schemas.microsoft.com/office/drawing/2014/main" id="{1C38A1AE-8BCF-44B4-B6D3-177F578A8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0" y="0"/>
            <a:ext cx="4525071" cy="3393803"/>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6">
            <a:extLst>
              <a:ext uri="{FF2B5EF4-FFF2-40B4-BE49-F238E27FC236}">
                <a16:creationId xmlns:a16="http://schemas.microsoft.com/office/drawing/2014/main" id="{AD593386-2319-4D8D-A9AD-10AE556FEF44}"/>
              </a:ext>
            </a:extLst>
          </p:cNvPr>
          <p:cNvSpPr txBox="1">
            <a:spLocks noChangeArrowheads="1"/>
          </p:cNvSpPr>
          <p:nvPr/>
        </p:nvSpPr>
        <p:spPr bwMode="auto">
          <a:xfrm>
            <a:off x="425319" y="488326"/>
            <a:ext cx="2447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AU" dirty="0"/>
              <a:t>Summer Max Temp</a:t>
            </a:r>
          </a:p>
        </p:txBody>
      </p:sp>
      <p:pic>
        <p:nvPicPr>
          <p:cNvPr id="3074" name="Picture 2" descr="Autumn Maximum Temperature for Southeastern Australia">
            <a:extLst>
              <a:ext uri="{FF2B5EF4-FFF2-40B4-BE49-F238E27FC236}">
                <a16:creationId xmlns:a16="http://schemas.microsoft.com/office/drawing/2014/main" id="{260D8BBD-D6BB-4B85-B3E1-BC23FD6A64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5070" y="0"/>
            <a:ext cx="4618929" cy="346419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8">
            <a:extLst>
              <a:ext uri="{FF2B5EF4-FFF2-40B4-BE49-F238E27FC236}">
                <a16:creationId xmlns:a16="http://schemas.microsoft.com/office/drawing/2014/main" id="{02210197-2B7B-42AD-B2CB-AA8D0CA8839D}"/>
              </a:ext>
            </a:extLst>
          </p:cNvPr>
          <p:cNvSpPr txBox="1">
            <a:spLocks noChangeArrowheads="1"/>
          </p:cNvSpPr>
          <p:nvPr/>
        </p:nvSpPr>
        <p:spPr bwMode="auto">
          <a:xfrm>
            <a:off x="6330098" y="357264"/>
            <a:ext cx="2447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AU" dirty="0"/>
              <a:t>Autumn Max Temp</a:t>
            </a:r>
          </a:p>
        </p:txBody>
      </p:sp>
      <p:pic>
        <p:nvPicPr>
          <p:cNvPr id="3076" name="Picture 4" descr="Winter Maximum Temperature for Southeastern Australia">
            <a:extLst>
              <a:ext uri="{FF2B5EF4-FFF2-40B4-BE49-F238E27FC236}">
                <a16:creationId xmlns:a16="http://schemas.microsoft.com/office/drawing/2014/main" id="{CF21379F-3DF7-4831-A439-C83CCF1896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3"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9">
            <a:extLst>
              <a:ext uri="{FF2B5EF4-FFF2-40B4-BE49-F238E27FC236}">
                <a16:creationId xmlns:a16="http://schemas.microsoft.com/office/drawing/2014/main" id="{0B21F295-0587-49C1-A748-EB4A1744E133}"/>
              </a:ext>
            </a:extLst>
          </p:cNvPr>
          <p:cNvSpPr txBox="1">
            <a:spLocks noChangeArrowheads="1"/>
          </p:cNvSpPr>
          <p:nvPr/>
        </p:nvSpPr>
        <p:spPr bwMode="auto">
          <a:xfrm>
            <a:off x="425319" y="3905321"/>
            <a:ext cx="2447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AU" dirty="0"/>
              <a:t>Winter Max Temp</a:t>
            </a:r>
          </a:p>
        </p:txBody>
      </p:sp>
      <p:pic>
        <p:nvPicPr>
          <p:cNvPr id="3078" name="Picture 6" descr="Spring Maximum Temperature for Southeastern Australia">
            <a:extLst>
              <a:ext uri="{FF2B5EF4-FFF2-40B4-BE49-F238E27FC236}">
                <a16:creationId xmlns:a16="http://schemas.microsoft.com/office/drawing/2014/main" id="{0CDED4A5-E761-4505-B77D-0C6E8C3F6A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5070" y="3393802"/>
            <a:ext cx="4618929" cy="3464197"/>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8E669CC7-F87A-468F-9E77-26A0602566CA}"/>
              </a:ext>
            </a:extLst>
          </p:cNvPr>
          <p:cNvSpPr>
            <a:spLocks noChangeArrowheads="1"/>
          </p:cNvSpPr>
          <p:nvPr/>
        </p:nvSpPr>
        <p:spPr bwMode="auto">
          <a:xfrm>
            <a:off x="7947356" y="3790073"/>
            <a:ext cx="1399843" cy="1880047"/>
          </a:xfrm>
          <a:prstGeom prst="ellipse">
            <a:avLst/>
          </a:prstGeom>
          <a:noFill/>
          <a:ln w="25400">
            <a:solidFill>
              <a:srgbClr val="00FF00"/>
            </a:solidFill>
            <a:round/>
            <a:headEnd/>
            <a:tailEnd/>
          </a:ln>
        </p:spPr>
        <p:txBody>
          <a:bodyPr wrap="none" anchor="ctr"/>
          <a:lstStyle/>
          <a:p>
            <a:endParaRPr lang="en-US"/>
          </a:p>
        </p:txBody>
      </p:sp>
      <p:sp>
        <p:nvSpPr>
          <p:cNvPr id="20" name="Text Box 7">
            <a:extLst>
              <a:ext uri="{FF2B5EF4-FFF2-40B4-BE49-F238E27FC236}">
                <a16:creationId xmlns:a16="http://schemas.microsoft.com/office/drawing/2014/main" id="{5922E67A-40EC-4954-94AD-D19786E4E145}"/>
              </a:ext>
            </a:extLst>
          </p:cNvPr>
          <p:cNvSpPr txBox="1">
            <a:spLocks noChangeArrowheads="1"/>
          </p:cNvSpPr>
          <p:nvPr/>
        </p:nvSpPr>
        <p:spPr bwMode="auto">
          <a:xfrm>
            <a:off x="5666787" y="3899419"/>
            <a:ext cx="2447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AU" dirty="0"/>
              <a:t>Spring Max Temp</a:t>
            </a:r>
          </a:p>
        </p:txBody>
      </p:sp>
    </p:spTree>
    <p:extLst>
      <p:ext uri="{BB962C8B-B14F-4D97-AF65-F5344CB8AC3E}">
        <p14:creationId xmlns:p14="http://schemas.microsoft.com/office/powerpoint/2010/main" val="3519235372"/>
      </p:ext>
    </p:extLst>
  </p:cSld>
  <p:clrMapOvr>
    <a:masterClrMapping/>
  </p:clrMapOvr>
  <mc:AlternateContent xmlns:mc="http://schemas.openxmlformats.org/markup-compatibility/2006" xmlns:p14="http://schemas.microsoft.com/office/powerpoint/2010/main">
    <mc:Choice Requires="p14">
      <p:transition spd="slow" p14:dur="2000" advTm="47118"/>
    </mc:Choice>
    <mc:Fallback xmlns="">
      <p:transition spd="slow" advTm="47118"/>
    </mc:Fallback>
  </mc:AlternateContent>
  <p:extLst>
    <p:ext uri="{3A86A75C-4F4B-4683-9AE1-C65F6400EC91}">
      <p14:laserTraceLst xmlns:p14="http://schemas.microsoft.com/office/powerpoint/2010/main">
        <p14:tracePtLst>
          <p14:tracePt t="7168" x="2759075" y="6072188"/>
          <p14:tracePt t="9052" x="2759075" y="6062663"/>
          <p14:tracePt t="9061" x="2822575" y="5983288"/>
          <p14:tracePt t="9078" x="2938463" y="5848350"/>
          <p14:tracePt t="9095" x="3009900" y="5741988"/>
          <p14:tracePt t="9111" x="3187700" y="5411788"/>
          <p14:tracePt t="9128" x="3268663" y="5205413"/>
          <p14:tracePt t="9144" x="3465513" y="4670425"/>
          <p14:tracePt t="9161" x="3554413" y="4322763"/>
          <p14:tracePt t="9178" x="3581400" y="4197350"/>
          <p14:tracePt t="9194" x="3608388" y="4054475"/>
          <p14:tracePt t="9211" x="3616325" y="3973513"/>
          <p14:tracePt t="9228" x="3616325" y="3956050"/>
          <p14:tracePt t="9244" x="3616325" y="3929063"/>
          <p14:tracePt t="9261" x="3616325" y="3902075"/>
          <p14:tracePt t="9278" x="3608388" y="3902075"/>
          <p14:tracePt t="9294" x="3589338" y="3894138"/>
          <p14:tracePt t="9522" x="3571875" y="3894138"/>
          <p14:tracePt t="9532" x="3500438" y="3894138"/>
          <p14:tracePt t="9544" x="3465513" y="3884613"/>
          <p14:tracePt t="9561" x="3384550" y="3822700"/>
          <p14:tracePt t="9578" x="3313113" y="3670300"/>
          <p14:tracePt t="9594" x="3268663" y="3571875"/>
          <p14:tracePt t="9611" x="3179763" y="3330575"/>
          <p14:tracePt t="9628" x="3143250" y="3205163"/>
          <p14:tracePt t="9644" x="3143250" y="2965450"/>
          <p14:tracePt t="9661" x="3143250" y="2759075"/>
          <p14:tracePt t="9677" x="3133725" y="2660650"/>
          <p14:tracePt t="9694" x="3125788" y="2490788"/>
          <p14:tracePt t="9711" x="3089275" y="2339975"/>
          <p14:tracePt t="9727" x="3081338" y="2276475"/>
          <p14:tracePt t="9744" x="3027363" y="2179638"/>
          <p14:tracePt t="9761" x="2982913" y="2152650"/>
          <p14:tracePt t="9778" x="2911475" y="2089150"/>
          <p14:tracePt t="9794" x="2840038" y="2071688"/>
          <p14:tracePt t="9811" x="2795588" y="2062163"/>
          <p14:tracePt t="10075" x="2795588" y="2044700"/>
          <p14:tracePt t="10085" x="2776538" y="2000250"/>
          <p14:tracePt t="10094" x="2581275" y="1803400"/>
          <p14:tracePt t="10112" x="2312988" y="1589088"/>
          <p14:tracePt t="10130" x="2187575" y="1509713"/>
          <p14:tracePt t="10145" x="1928813" y="1374775"/>
          <p14:tracePt t="10162" x="1751013" y="1303338"/>
          <p14:tracePt t="10178" x="1670050" y="1276350"/>
          <p14:tracePt t="10195" x="1544638" y="1231900"/>
          <p14:tracePt t="10212" x="1438275" y="1196975"/>
          <p14:tracePt t="10228" x="1411288" y="1187450"/>
          <p14:tracePt t="10245" x="1374775" y="1187450"/>
          <p14:tracePt t="10262" x="1357313" y="1187450"/>
          <p14:tracePt t="10298" x="1357313" y="1196975"/>
          <p14:tracePt t="10308" x="1357313" y="1231900"/>
          <p14:tracePt t="10312" x="1357313" y="1312863"/>
          <p14:tracePt t="10328" x="1357313" y="1643063"/>
          <p14:tracePt t="10345" x="1384300" y="1874838"/>
          <p14:tracePt t="10362" x="1500188" y="2214563"/>
          <p14:tracePt t="10378" x="1625600" y="2384425"/>
          <p14:tracePt t="10395" x="1714500" y="2465388"/>
          <p14:tracePt t="10412" x="1768475" y="2490788"/>
          <p14:tracePt t="10428" x="1884363" y="2509838"/>
          <p14:tracePt t="10445" x="1982788" y="2509838"/>
          <p14:tracePt t="10462" x="2214563" y="2509838"/>
          <p14:tracePt t="10478" x="2527300" y="2438400"/>
          <p14:tracePt t="10497" x="2670175" y="2401888"/>
          <p14:tracePt t="10512" x="2901950" y="2339975"/>
          <p14:tracePt t="10528" x="2990850" y="2295525"/>
          <p14:tracePt t="10545" x="3009900" y="2268538"/>
          <p14:tracePt t="10562" x="3027363" y="2160588"/>
          <p14:tracePt t="10578" x="3017838" y="1990725"/>
          <p14:tracePt t="10595" x="2990850" y="1893888"/>
          <p14:tracePt t="10612" x="2901950" y="1670050"/>
          <p14:tracePt t="10628" x="2847975" y="1581150"/>
          <p14:tracePt t="10645" x="2705100" y="1446213"/>
          <p14:tracePt t="10662" x="2554288" y="1347788"/>
          <p14:tracePt t="10678" x="2465388" y="1322388"/>
          <p14:tracePt t="10695" x="2312988" y="1276350"/>
          <p14:tracePt t="10712" x="2232025" y="1268413"/>
          <p14:tracePt t="10728" x="2116138" y="1268413"/>
          <p14:tracePt t="10745" x="1990725" y="1268413"/>
          <p14:tracePt t="10762" x="1893888" y="1322388"/>
          <p14:tracePt t="10778" x="1839913" y="1357313"/>
          <p14:tracePt t="10795" x="1741488" y="1473200"/>
          <p14:tracePt t="10812" x="1714500" y="1536700"/>
          <p14:tracePt t="10828" x="1670050" y="1652588"/>
          <p14:tracePt t="10845" x="1660525" y="1714500"/>
          <p14:tracePt t="10862" x="1670050" y="1893888"/>
          <p14:tracePt t="10878" x="1776413" y="2044700"/>
          <p14:tracePt t="10895" x="1874838" y="2133600"/>
          <p14:tracePt t="10912" x="2081213" y="2232025"/>
          <p14:tracePt t="10928" x="2232025" y="2259013"/>
          <p14:tracePt t="10945" x="2312988" y="2259013"/>
          <p14:tracePt t="10961" x="2473325" y="2251075"/>
          <p14:tracePt t="10978" x="2751138" y="2160588"/>
          <p14:tracePt t="10995" x="2938463" y="2071688"/>
          <p14:tracePt t="11011" x="3251200" y="1893888"/>
          <p14:tracePt t="11028" x="3340100" y="1758950"/>
          <p14:tracePt t="11045" x="3357563" y="1679575"/>
          <p14:tracePt t="11061" x="3340100" y="1490663"/>
          <p14:tracePt t="11078" x="3286125" y="1411288"/>
          <p14:tracePt t="11095" x="3160713" y="1285875"/>
          <p14:tracePt t="11111" x="3000375" y="1196975"/>
          <p14:tracePt t="11128" x="2928938" y="1179513"/>
          <p14:tracePt t="11145" x="2768600" y="1143000"/>
          <p14:tracePt t="11161" x="2544763" y="1143000"/>
          <p14:tracePt t="11178" x="2446338" y="1152525"/>
          <p14:tracePt t="11195" x="2259013" y="1196975"/>
          <p14:tracePt t="11212" x="2187575" y="1231900"/>
          <p14:tracePt t="11228" x="2125663" y="1258888"/>
          <p14:tracePt t="11245" x="2062163" y="1312863"/>
          <p14:tracePt t="11261" x="2036763" y="1374775"/>
          <p14:tracePt t="11278" x="2027238" y="1517650"/>
          <p14:tracePt t="11295" x="2027238" y="1608138"/>
          <p14:tracePt t="11311" x="2116138" y="1822450"/>
          <p14:tracePt t="11328" x="2322513" y="2044700"/>
          <p14:tracePt t="11345" x="2473325" y="2143125"/>
          <p14:tracePt t="11361" x="2670175" y="2251075"/>
          <p14:tracePt t="11378" x="2813050" y="2286000"/>
          <p14:tracePt t="11395" x="2840038" y="2295525"/>
          <p14:tracePt t="11412" x="2874963" y="2295525"/>
          <p14:tracePt t="11428" x="2894013" y="2286000"/>
          <p14:tracePt t="11445" x="2894013" y="2276475"/>
          <p14:tracePt t="11461" x="2894013" y="2241550"/>
          <p14:tracePt t="11478" x="2965450" y="2062163"/>
          <p14:tracePt t="11495" x="3000375" y="1965325"/>
          <p14:tracePt t="11511" x="3009900" y="1776413"/>
          <p14:tracePt t="11528" x="2982913" y="1608138"/>
          <p14:tracePt t="11545" x="2946400" y="1536700"/>
          <p14:tracePt t="11561" x="2830513" y="1438275"/>
          <p14:tracePt t="11578" x="2768600" y="1384300"/>
          <p14:tracePt t="11595" x="2598738" y="1330325"/>
          <p14:tracePt t="11611" x="2438400" y="1295400"/>
          <p14:tracePt t="11628" x="2374900" y="1295400"/>
          <p14:tracePt t="11645" x="2268538" y="1295400"/>
          <p14:tracePt t="11661" x="2205038" y="1295400"/>
          <p14:tracePt t="11678" x="2179638" y="1312863"/>
          <p14:tracePt t="11695" x="2133600" y="1374775"/>
          <p14:tracePt t="11711" x="2116138" y="1428750"/>
          <p14:tracePt t="11728" x="2133600" y="1598613"/>
          <p14:tracePt t="11745" x="2384425" y="1919288"/>
          <p14:tracePt t="11761" x="2660650" y="2133600"/>
          <p14:tracePt t="11778" x="3402013" y="2482850"/>
          <p14:tracePt t="11795" x="4527550" y="2724150"/>
          <p14:tracePt t="11811" x="5153025" y="2776538"/>
          <p14:tracePt t="11828" x="6224588" y="2795588"/>
          <p14:tracePt t="11862" x="6626225" y="2759075"/>
          <p14:tracePt t="11862" x="6965950" y="2724150"/>
          <p14:tracePt t="11878" x="7705725" y="2527300"/>
          <p14:tracePt t="11895" x="8037513" y="2393950"/>
          <p14:tracePt t="11911" x="8331200" y="2197100"/>
          <p14:tracePt t="11928" x="8474075" y="2036763"/>
          <p14:tracePt t="11945" x="8491538" y="1973263"/>
          <p14:tracePt t="11961" x="8518525" y="1785938"/>
          <p14:tracePt t="11978" x="8501063" y="1598613"/>
          <p14:tracePt t="11995" x="8466138" y="1517650"/>
          <p14:tracePt t="12011" x="8367713" y="1401763"/>
          <p14:tracePt t="12028" x="8304213" y="1347788"/>
          <p14:tracePt t="12045" x="8108950" y="1258888"/>
          <p14:tracePt t="12061" x="7920038" y="1223963"/>
          <p14:tracePt t="12078" x="7823200" y="1223963"/>
          <p14:tracePt t="12095" x="7643813" y="1204913"/>
          <p14:tracePt t="12111" x="7439025" y="1204913"/>
          <p14:tracePt t="12128" x="7323138" y="1223963"/>
          <p14:tracePt t="12145" x="7126288" y="1303338"/>
          <p14:tracePt t="12161" x="6973888" y="1393825"/>
          <p14:tracePt t="12178" x="6929438" y="1438275"/>
          <p14:tracePt t="12195" x="6867525" y="1544638"/>
          <p14:tracePt t="12211" x="6840538" y="1598613"/>
          <p14:tracePt t="12228" x="6823075" y="1724025"/>
          <p14:tracePt t="12245" x="6840538" y="1866900"/>
          <p14:tracePt t="12261" x="6875463" y="1919288"/>
          <p14:tracePt t="12278" x="7000875" y="2000250"/>
          <p14:tracePt t="12295" x="7089775" y="2044700"/>
          <p14:tracePt t="12311" x="7323138" y="2062163"/>
          <p14:tracePt t="12328" x="7589838" y="2044700"/>
          <p14:tracePt t="12345" x="7688263" y="2017713"/>
          <p14:tracePt t="12361" x="7848600" y="1973263"/>
          <p14:tracePt t="12378" x="7929563" y="1946275"/>
          <p14:tracePt t="12395" x="7947025" y="1938338"/>
          <p14:tracePt t="12411" x="7956550" y="1911350"/>
          <p14:tracePt t="12428" x="7813675" y="1830388"/>
          <p14:tracePt t="12445" x="7581900" y="1758950"/>
          <p14:tracePt t="12461" x="6751638" y="1714500"/>
          <p14:tracePt t="12478" x="5626100" y="1928813"/>
          <p14:tracePt t="12495" x="5010150" y="2160588"/>
          <p14:tracePt t="12511" x="4010025" y="2670175"/>
          <p14:tracePt t="12528" x="3633788" y="2938463"/>
          <p14:tracePt t="12545" x="3152775" y="3330575"/>
          <p14:tracePt t="12561" x="2919413" y="3633788"/>
          <p14:tracePt t="12578" x="2867025" y="3751263"/>
          <p14:tracePt t="12595" x="2840038" y="3938588"/>
          <p14:tracePt t="12611" x="2840038" y="4044950"/>
          <p14:tracePt t="12628" x="2830513" y="4098925"/>
          <p14:tracePt t="12645" x="2830513" y="4133850"/>
          <p14:tracePt t="12922" x="2822575" y="4133850"/>
          <p14:tracePt t="12927" x="2813050" y="4133850"/>
          <p14:tracePt t="12945" x="2795588" y="4133850"/>
          <p14:tracePt t="12961" x="2616200" y="4187825"/>
          <p14:tracePt t="12978" x="2509838" y="4259263"/>
          <p14:tracePt t="12978" x="2401888" y="4357688"/>
          <p14:tracePt t="12995" x="2322513" y="4456113"/>
          <p14:tracePt t="13011" x="2152650" y="4741863"/>
          <p14:tracePt t="13028" x="2081213" y="4965700"/>
          <p14:tracePt t="13045" x="2009775" y="5330825"/>
          <p14:tracePt t="13061" x="1990725" y="5545138"/>
          <p14:tracePt t="13078" x="1990725" y="5634038"/>
          <p14:tracePt t="13095" x="1990725" y="5732463"/>
          <p14:tracePt t="13111" x="1990725" y="5776913"/>
          <p14:tracePt t="13128" x="1990725" y="5795963"/>
          <p14:tracePt t="13145" x="2017713" y="5803900"/>
          <p14:tracePt t="13161" x="2054225" y="5803900"/>
          <p14:tracePt t="13178" x="2133600" y="5803900"/>
          <p14:tracePt t="13195" x="2322513" y="5759450"/>
          <p14:tracePt t="13211" x="2482850" y="5715000"/>
          <p14:tracePt t="13228" x="2894013" y="5581650"/>
          <p14:tracePt t="13244" x="3419475" y="5322888"/>
          <p14:tracePt t="13261" x="3616325" y="5205413"/>
          <p14:tracePt t="13278" x="3768725" y="5027613"/>
          <p14:tracePt t="13295" x="3795713" y="4929188"/>
          <p14:tracePt t="13311" x="3795713" y="4714875"/>
          <p14:tracePt t="13328" x="3670300" y="4456113"/>
          <p14:tracePt t="13345" x="3581400" y="4367213"/>
          <p14:tracePt t="13361" x="3411538" y="4251325"/>
          <p14:tracePt t="13378" x="3224213" y="4187825"/>
          <p14:tracePt t="13394" x="3116263" y="4170363"/>
          <p14:tracePt t="13411" x="2938463" y="4170363"/>
          <p14:tracePt t="13428" x="2830513" y="4170363"/>
          <p14:tracePt t="13445" x="2822575" y="4170363"/>
          <p14:tracePt t="13461" x="2795588" y="4197350"/>
          <p14:tracePt t="13478" x="2795588" y="4214813"/>
          <p14:tracePt t="13494" x="2813050" y="4295775"/>
          <p14:tracePt t="13511" x="3062288" y="4473575"/>
          <p14:tracePt t="13528" x="3322638" y="4608513"/>
          <p14:tracePt t="13544" x="4017963" y="4929188"/>
          <p14:tracePt t="13561" x="4741863" y="5153025"/>
          <p14:tracePt t="13578" x="5054600" y="5214938"/>
          <p14:tracePt t="13594" x="5527675" y="5268913"/>
          <p14:tracePt t="13611" x="5822950" y="5268913"/>
          <p14:tracePt t="13628" x="5973763" y="5268913"/>
          <p14:tracePt t="13644" x="6215063" y="5251450"/>
          <p14:tracePt t="13661" x="6323013" y="5232400"/>
          <p14:tracePt t="13678" x="6429375" y="5187950"/>
          <p14:tracePt t="13694" x="6465888" y="5160963"/>
          <p14:tracePt t="13711" x="6473825" y="5116513"/>
          <p14:tracePt t="13728" x="6527800" y="4973638"/>
          <p14:tracePt t="13744" x="6527800" y="4902200"/>
          <p14:tracePt t="13761" x="6518275" y="4803775"/>
          <p14:tracePt t="13778" x="6510338" y="4776788"/>
          <p14:tracePt t="13794" x="6402388" y="4679950"/>
          <p14:tracePt t="13811" x="6197600" y="4625975"/>
          <p14:tracePt t="13828" x="5911850" y="4625975"/>
          <p14:tracePt t="13844" x="5741988" y="4625975"/>
          <p14:tracePt t="13861" x="5491163" y="4633913"/>
          <p14:tracePt t="13878" x="5303838" y="4679950"/>
          <p14:tracePt t="13894" x="5232400" y="4714875"/>
          <p14:tracePt t="13911" x="5143500" y="4759325"/>
          <p14:tracePt t="13928" x="5089525" y="4830763"/>
          <p14:tracePt t="13944" x="5072063" y="4884738"/>
          <p14:tracePt t="13961" x="5054600" y="5000625"/>
          <p14:tracePt t="13978" x="5054600" y="5045075"/>
          <p14:tracePt t="13994" x="5108575" y="5153025"/>
          <p14:tracePt t="14011" x="5259388" y="5286375"/>
          <p14:tracePt t="14028" x="5330825" y="5340350"/>
          <p14:tracePt t="14044" x="5473700" y="5402263"/>
          <p14:tracePt t="14061" x="5724525" y="5429250"/>
          <p14:tracePt t="14078" x="5840413" y="5429250"/>
          <p14:tracePt t="14094" x="6045200" y="5429250"/>
          <p14:tracePt t="14111" x="6134100" y="5411788"/>
          <p14:tracePt t="14128" x="6242050" y="5384800"/>
          <p14:tracePt t="14144" x="6286500" y="5367338"/>
          <p14:tracePt t="14161" x="6296025" y="5322888"/>
          <p14:tracePt t="14178" x="6303963" y="5170488"/>
          <p14:tracePt t="14194" x="6232525" y="4956175"/>
          <p14:tracePt t="14211" x="6170613" y="4867275"/>
          <p14:tracePt t="14228" x="6027738" y="4724400"/>
          <p14:tracePt t="14244" x="5938838" y="4679950"/>
          <p14:tracePt t="14261" x="5697538" y="4616450"/>
          <p14:tracePt t="14278" x="5303838" y="4616450"/>
          <p14:tracePt t="14294" x="4938713" y="4616450"/>
          <p14:tracePt t="14311" x="4081463" y="4660900"/>
          <p14:tracePt t="14328" x="3197225" y="4768850"/>
          <p14:tracePt t="14344" x="2884488" y="4813300"/>
          <p14:tracePt t="14361" x="2411413" y="4867275"/>
          <p14:tracePt t="14378" x="2214563" y="4875213"/>
          <p14:tracePt t="14394" x="2143125" y="4894263"/>
          <p14:tracePt t="14411" x="2062163" y="4894263"/>
          <p14:tracePt t="14428" x="2044700" y="4894263"/>
          <p14:tracePt t="14444" x="2000250" y="4894263"/>
          <p14:tracePt t="14461" x="1955800" y="4894263"/>
          <p14:tracePt t="14478" x="1928813" y="4894263"/>
          <p14:tracePt t="14494" x="1893888" y="4894263"/>
          <p14:tracePt t="14511" x="1847850" y="4919663"/>
          <p14:tracePt t="14528" x="1822450" y="4938713"/>
          <p14:tracePt t="14544" x="1731963" y="4983163"/>
          <p14:tracePt t="14561" x="1670050" y="5018088"/>
          <p14:tracePt t="14577" x="1660525" y="5037138"/>
          <p14:tracePt t="14594" x="1633538" y="5045075"/>
          <p14:tracePt t="14628" x="1625600" y="5045075"/>
          <p14:tracePt t="15547" x="1616075" y="5045075"/>
          <p14:tracePt t="15639" x="1616075" y="5037138"/>
          <p14:tracePt t="15710" x="1616075" y="5027613"/>
          <p14:tracePt t="15730" x="1625600" y="5010150"/>
          <p14:tracePt t="15730" x="1660525" y="4983163"/>
          <p14:tracePt t="15744" x="1687513" y="4965700"/>
          <p14:tracePt t="15761" x="1751013" y="4929188"/>
          <p14:tracePt t="15778" x="1893888" y="4840288"/>
          <p14:tracePt t="15794" x="1973263" y="4803775"/>
          <p14:tracePt t="15811" x="2160588" y="4724400"/>
          <p14:tracePt t="15827" x="2374900" y="4652963"/>
          <p14:tracePt t="15844" x="2473325" y="4608513"/>
          <p14:tracePt t="15861" x="2660650" y="4554538"/>
          <p14:tracePt t="15878" x="2830513" y="4491038"/>
          <p14:tracePt t="15894" x="2901950" y="4483100"/>
          <p14:tracePt t="15911" x="3062288" y="4456113"/>
          <p14:tracePt t="15927" x="3152775" y="4446588"/>
          <p14:tracePt t="15944" x="3348038" y="4446588"/>
          <p14:tracePt t="15961" x="3633788" y="4446588"/>
          <p14:tracePt t="15977" x="3840163" y="4473575"/>
          <p14:tracePt t="15994" x="4125913" y="4537075"/>
          <p14:tracePt t="16011" x="4446588" y="4616450"/>
          <p14:tracePt t="16027" x="4643438" y="4670425"/>
          <p14:tracePt t="16044" x="4991100" y="4759325"/>
          <p14:tracePt t="16061" x="5099050" y="4786313"/>
          <p14:tracePt t="16077" x="5348288" y="4830763"/>
          <p14:tracePt t="16094" x="5554663" y="4848225"/>
          <p14:tracePt t="16111" x="5751513" y="4867275"/>
          <p14:tracePt t="16127" x="5830888" y="4875213"/>
          <p14:tracePt t="16144" x="5956300" y="4884738"/>
          <p14:tracePt t="16161" x="5991225" y="4884738"/>
          <p14:tracePt t="16177" x="6045200" y="4884738"/>
          <p14:tracePt t="16476" x="6054725" y="4902200"/>
          <p14:tracePt t="16477" x="6081713" y="4938713"/>
          <p14:tracePt t="16494" x="6153150" y="5027613"/>
          <p14:tracePt t="16511" x="6215063" y="5153025"/>
          <p14:tracePt t="16528" x="6251575" y="5214938"/>
          <p14:tracePt t="16544" x="6330950" y="5348288"/>
          <p14:tracePt t="16561" x="6419850" y="5473700"/>
          <p14:tracePt t="16577" x="6465888" y="5518150"/>
          <p14:tracePt t="16594" x="6581775" y="5599113"/>
          <p14:tracePt t="16610" x="6680200" y="5626100"/>
          <p14:tracePt t="16627" x="6875463" y="5680075"/>
          <p14:tracePt t="16644" x="7081838" y="5697538"/>
          <p14:tracePt t="16660" x="7205663" y="5697538"/>
          <p14:tracePt t="16677" x="7491413" y="5680075"/>
          <p14:tracePt t="16694" x="7742238" y="5626100"/>
          <p14:tracePt t="16711" x="7831138" y="5589588"/>
          <p14:tracePt t="16727" x="7991475" y="5545138"/>
          <p14:tracePt t="16744" x="8072438" y="5518150"/>
          <p14:tracePt t="16760" x="8153400" y="5473700"/>
          <p14:tracePt t="16777" x="8197850" y="5419725"/>
          <p14:tracePt t="16794" x="8242300" y="5367338"/>
          <p14:tracePt t="16810" x="8286750" y="5232400"/>
          <p14:tracePt t="16827" x="8296275" y="5143500"/>
          <p14:tracePt t="16844" x="8296275" y="5108575"/>
          <p14:tracePt t="16860" x="8313738" y="4991100"/>
          <p14:tracePt t="16877" x="8313738" y="4938713"/>
          <p14:tracePt t="16894" x="8313738" y="4803775"/>
          <p14:tracePt t="16910" x="8224838" y="4616450"/>
          <p14:tracePt t="16927" x="8134350" y="4537075"/>
          <p14:tracePt t="16944" x="7939088" y="4394200"/>
          <p14:tracePt t="16960" x="7724775" y="4330700"/>
          <p14:tracePt t="16977" x="7626350" y="4313238"/>
          <p14:tracePt t="16994" x="7446963" y="4313238"/>
          <p14:tracePt t="17010" x="7348538" y="4340225"/>
          <p14:tracePt t="17027" x="7116763" y="4491038"/>
          <p14:tracePt t="17044" x="6983413" y="4660900"/>
          <p14:tracePt t="17060" x="6946900" y="4751388"/>
          <p14:tracePt t="17077" x="6911975" y="4991100"/>
          <p14:tracePt t="17094" x="6929438" y="5241925"/>
          <p14:tracePt t="17110" x="6973888" y="5348288"/>
          <p14:tracePt t="17127" x="7062788" y="5518150"/>
          <p14:tracePt t="17144" x="7143750" y="5643563"/>
          <p14:tracePt t="17160" x="7180263" y="5688013"/>
          <p14:tracePt t="17177" x="7224713" y="5715000"/>
          <p14:tracePt t="17194" x="7304088" y="5732463"/>
          <p14:tracePt t="17210" x="7439025" y="5741988"/>
          <p14:tracePt t="17227" x="7653338" y="5732463"/>
          <p14:tracePt t="17244" x="7823200" y="5697538"/>
          <p14:tracePt t="17260" x="8205788" y="5562600"/>
          <p14:tracePt t="17277" x="8429625" y="5438775"/>
          <p14:tracePt t="17294" x="8510588" y="5357813"/>
          <p14:tracePt t="17310" x="8626475" y="5197475"/>
          <p14:tracePt t="17327" x="8688388" y="5045075"/>
          <p14:tracePt t="17344" x="8705850" y="4973638"/>
          <p14:tracePt t="17360" x="8715375" y="4830763"/>
          <p14:tracePt t="17377" x="8715375" y="4759325"/>
          <p14:tracePt t="17394" x="8661400" y="4598988"/>
          <p14:tracePt t="17410" x="8555038" y="4446588"/>
          <p14:tracePt t="17427" x="8501063" y="4394200"/>
          <p14:tracePt t="17444" x="8385175" y="4295775"/>
          <p14:tracePt t="17460" x="8286750" y="4232275"/>
          <p14:tracePt t="17477" x="8232775" y="4205288"/>
          <p14:tracePt t="17494" x="8116888" y="4170363"/>
          <p14:tracePt t="17510" x="7956550" y="4160838"/>
          <p14:tracePt t="17527" x="7875588" y="4160838"/>
          <p14:tracePt t="17544" x="7688263" y="4197350"/>
          <p14:tracePt t="17560" x="7608888" y="4241800"/>
          <p14:tracePt t="17577" x="7473950" y="4394200"/>
          <p14:tracePt t="17594" x="7412038" y="4572000"/>
          <p14:tracePt t="17610" x="7402513" y="4679950"/>
          <p14:tracePt t="17627" x="7402513" y="4946650"/>
          <p14:tracePt t="17644" x="7500938" y="5251450"/>
          <p14:tracePt t="17660" x="7554913" y="5348288"/>
          <p14:tracePt t="17677" x="7680325" y="5537200"/>
          <p14:tracePt t="17694" x="7732713" y="5589588"/>
          <p14:tracePt t="17710" x="7848600" y="5661025"/>
          <p14:tracePt t="17727" x="7956550" y="5724525"/>
          <p14:tracePt t="17744" x="8018463" y="5732463"/>
          <p14:tracePt t="17760" x="8116888" y="5751513"/>
          <p14:tracePt t="17777" x="8242300" y="5751513"/>
          <p14:tracePt t="17794" x="8269288" y="5751513"/>
          <p14:tracePt t="17810" x="8323263" y="5715000"/>
          <p14:tracePt t="17827" x="8429625" y="5616575"/>
          <p14:tracePt t="17844" x="8474075" y="5562600"/>
          <p14:tracePt t="17860" x="8537575" y="5446713"/>
          <p14:tracePt t="17877" x="8572500" y="5375275"/>
          <p14:tracePt t="17894" x="8643938" y="5214938"/>
          <p14:tracePt t="17910" x="8670925" y="5054600"/>
          <p14:tracePt t="17927" x="8670925" y="4983163"/>
          <p14:tracePt t="17944" x="8661400" y="4822825"/>
          <p14:tracePt t="17960" x="8609013" y="4705350"/>
          <p14:tracePt t="17977" x="8572500" y="4660900"/>
          <p14:tracePt t="17994" x="8474075" y="4581525"/>
          <p14:tracePt t="18010" x="8375650" y="4537075"/>
          <p14:tracePt t="18027" x="8348663" y="4518025"/>
          <p14:tracePt t="18044" x="8286750" y="4491038"/>
          <p14:tracePt t="18060" x="8269288" y="4491038"/>
          <p14:tracePt t="18077" x="8232775" y="4491038"/>
          <p14:tracePt t="18094" x="8143875" y="4562475"/>
          <p14:tracePt t="18110" x="8081963" y="4643438"/>
          <p14:tracePt t="18127" x="7947025" y="4867275"/>
          <p14:tracePt t="18144" x="7912100" y="4965700"/>
          <p14:tracePt t="18160" x="7858125" y="5224463"/>
          <p14:tracePt t="18177" x="7848600" y="5330825"/>
          <p14:tracePt t="18194" x="7848600" y="5510213"/>
          <p14:tracePt t="18210" x="7885113" y="5643563"/>
          <p14:tracePt t="18227" x="7939088" y="5715000"/>
          <p14:tracePt t="18243" x="7966075" y="5751513"/>
          <p14:tracePt t="18260" x="8027988" y="5786438"/>
          <p14:tracePt t="18277" x="8116888" y="5803900"/>
          <p14:tracePt t="18293" x="8180388" y="5803900"/>
          <p14:tracePt t="18310" x="8313738" y="5803900"/>
          <p14:tracePt t="18327" x="8375650" y="5803900"/>
          <p14:tracePt t="18344" x="8474075" y="5786438"/>
          <p14:tracePt t="18360" x="8501063" y="5776913"/>
          <p14:tracePt t="18377" x="8555038" y="5724525"/>
          <p14:tracePt t="18393" x="8616950" y="5653088"/>
          <p14:tracePt t="18410" x="8697913" y="5537200"/>
          <p14:tracePt t="18427" x="8742363" y="5446713"/>
          <p14:tracePt t="18443" x="8796338" y="5313363"/>
          <p14:tracePt t="18460" x="8831263" y="5224463"/>
          <p14:tracePt t="18477" x="8840788" y="5180013"/>
          <p14:tracePt t="18493" x="8840788" y="5116513"/>
          <p14:tracePt t="18510" x="8840788" y="5081588"/>
          <p14:tracePt t="18527" x="8823325" y="5018088"/>
          <p14:tracePt t="18543" x="8786813" y="4956175"/>
          <p14:tracePt t="18560" x="8759825" y="4919663"/>
          <p14:tracePt t="18577" x="8724900" y="4875213"/>
          <p14:tracePt t="18593" x="8670925" y="4822825"/>
          <p14:tracePt t="18610" x="8626475" y="4786313"/>
          <p14:tracePt t="18627" x="8562975" y="4751388"/>
          <p14:tracePt t="18643" x="8491538" y="4714875"/>
          <p14:tracePt t="18660" x="8466138" y="4714875"/>
          <p14:tracePt t="18677" x="8412163" y="4697413"/>
          <p14:tracePt t="18693" x="8358188" y="4697413"/>
          <p14:tracePt t="18710" x="8277225" y="4697413"/>
          <p14:tracePt t="18727" x="8180388" y="4759325"/>
          <p14:tracePt t="18763" x="8134350" y="4803775"/>
          <p14:tracePt t="18777" x="8072438" y="4875213"/>
          <p14:tracePt t="18781" x="8037513" y="4938713"/>
          <p14:tracePt t="18793" x="8018463" y="5126038"/>
          <p14:tracePt t="18810" x="8018463" y="5286375"/>
          <p14:tracePt t="18827" x="8037513" y="5340350"/>
          <p14:tracePt t="18843" x="8072438" y="5419725"/>
          <p14:tracePt t="18860" x="8116888" y="5465763"/>
          <p14:tracePt t="18877" x="8134350" y="5473700"/>
          <p14:tracePt t="18893" x="8161338" y="5491163"/>
          <p14:tracePt t="18910" x="8215313" y="5491163"/>
          <p14:tracePt t="18927" x="8242300" y="5491163"/>
          <p14:tracePt t="18943" x="8286750" y="5500688"/>
          <p14:tracePt t="18960" x="8331200" y="5500688"/>
          <p14:tracePt t="18977" x="8348663" y="5500688"/>
          <p14:tracePt t="18993" x="8367713" y="5500688"/>
          <p14:tracePt t="19010" x="8375650" y="5500688"/>
          <p14:tracePt t="19027" x="8385175" y="5500688"/>
          <p14:tracePt t="19068" x="8394700" y="5500688"/>
          <p14:tracePt t="19093" x="8402638" y="5500688"/>
          <p14:tracePt t="19093" x="8439150" y="5500688"/>
          <p14:tracePt t="19110" x="8456613" y="5500688"/>
          <p14:tracePt t="19127" x="8474075" y="5500688"/>
          <p14:tracePt t="19143" x="8510588" y="5500688"/>
          <p14:tracePt t="19160" x="8537575" y="5491163"/>
          <p14:tracePt t="19177" x="8562975" y="5483225"/>
          <p14:tracePt t="19193" x="8572500" y="5483225"/>
          <p14:tracePt t="19210" x="8609013" y="5473700"/>
          <p14:tracePt t="19227" x="8653463" y="5465763"/>
          <p14:tracePt t="19243" x="8688388" y="5456238"/>
          <p14:tracePt t="19260" x="8724900" y="5438775"/>
          <p14:tracePt t="19277" x="8759825" y="5438775"/>
          <p14:tracePt t="19293" x="8769350" y="5438775"/>
          <p14:tracePt t="19310" x="8796338" y="5429250"/>
          <p14:tracePt t="19327" x="8813800" y="5419725"/>
          <p14:tracePt t="19343" x="8823325" y="5411788"/>
          <p14:tracePt t="19360" x="8831263" y="5411788"/>
          <p14:tracePt t="19395" x="8840788" y="5411788"/>
          <p14:tracePt t="19405" x="8840788" y="5402263"/>
          <p14:tracePt t="19412" x="8848725" y="5402263"/>
          <p14:tracePt t="19622" x="8848725" y="5394325"/>
          <p14:tracePt t="19631" x="8823325" y="5394325"/>
          <p14:tracePt t="19640" x="8796338" y="5394325"/>
          <p14:tracePt t="19644" x="8751888" y="5394325"/>
          <p14:tracePt t="19660" x="8589963" y="5402263"/>
          <p14:tracePt t="19677" x="8447088" y="5429250"/>
          <p14:tracePt t="19694" x="8412163" y="5438775"/>
          <p14:tracePt t="19710" x="8348663" y="5456238"/>
          <p14:tracePt t="19727" x="8331200" y="5456238"/>
          <p14:tracePt t="19744" x="8323263" y="5456238"/>
          <p14:tracePt t="19760" x="8313738" y="5456238"/>
          <p14:tracePt t="19777" x="8304213" y="5456238"/>
          <p14:tracePt t="20049" x="8296275" y="5456238"/>
          <p14:tracePt t="20144" x="8296275" y="5446713"/>
          <p14:tracePt t="20173" x="8304213" y="5429250"/>
          <p14:tracePt t="20182" x="8375650" y="5394325"/>
          <p14:tracePt t="20193" x="8412163" y="5375275"/>
          <p14:tracePt t="20210" x="8518525" y="5303838"/>
          <p14:tracePt t="20227" x="8616950" y="5241925"/>
          <p14:tracePt t="20243" x="8634413" y="5224463"/>
          <p14:tracePt t="20260" x="8661400" y="5205413"/>
          <p14:tracePt t="20277" x="8670925" y="5205413"/>
          <p14:tracePt t="20293" x="8680450" y="5205413"/>
          <p14:tracePt t="20310" x="8680450" y="5197475"/>
          <p14:tracePt t="20447" x="8688388" y="5187950"/>
          <p14:tracePt t="20450" x="8715375" y="5180013"/>
          <p14:tracePt t="20460" x="8751888" y="5153025"/>
          <p14:tracePt t="20477" x="8769350" y="5153025"/>
          <p14:tracePt t="20493" x="8796338" y="5133975"/>
          <p14:tracePt t="20510" x="8804275" y="5126038"/>
          <p14:tracePt t="20527" x="8831263" y="5108575"/>
          <p14:tracePt t="20543" x="8840788" y="5108575"/>
          <p14:tracePt t="20560" x="8848725" y="5099050"/>
          <p14:tracePt t="20601" x="8858250" y="5099050"/>
          <p14:tracePt t="20623" x="8858250" y="5089525"/>
          <p14:tracePt t="20628" x="8858250" y="5081588"/>
          <p14:tracePt t="20662" x="8858250" y="5072063"/>
          <p14:tracePt t="20681" x="8858250" y="5062538"/>
          <p14:tracePt t="20693" x="8858250" y="5045075"/>
          <p14:tracePt t="20710" x="8858250" y="5027613"/>
          <p14:tracePt t="20726" x="8858250" y="5018088"/>
          <p14:tracePt t="20743" x="8858250" y="5010150"/>
          <p14:tracePt t="20760" x="8848725" y="5000625"/>
          <p14:tracePt t="20776" x="8848725" y="4991100"/>
          <p14:tracePt t="20793" x="8831263" y="4991100"/>
          <p14:tracePt t="20810" x="8813800" y="4983163"/>
          <p14:tracePt t="20826" x="8804275" y="4983163"/>
          <p14:tracePt t="20843" x="8786813" y="4973638"/>
          <p14:tracePt t="20860" x="8777288" y="4965700"/>
          <p14:tracePt t="20876" x="8759825" y="4965700"/>
          <p14:tracePt t="20893" x="8751888" y="4965700"/>
          <p14:tracePt t="20910" x="8742363" y="4956175"/>
          <p14:tracePt t="20926" x="8724900" y="4956175"/>
          <p14:tracePt t="20943" x="8705850" y="4956175"/>
          <p14:tracePt t="20960" x="8688388" y="4956175"/>
          <p14:tracePt t="20976" x="8653463" y="4956175"/>
          <p14:tracePt t="20993" x="8616950" y="4983163"/>
          <p14:tracePt t="21010" x="8537575" y="5072063"/>
          <p14:tracePt t="21026" x="8466138" y="5170488"/>
          <p14:tracePt t="21043" x="8439150" y="5214938"/>
          <p14:tracePt t="21060" x="8412163" y="5286375"/>
          <p14:tracePt t="21077" x="8394700" y="5303838"/>
          <p14:tracePt t="21093" x="8394700" y="5330825"/>
          <p14:tracePt t="21133" x="8394700" y="5340350"/>
          <p14:tracePt t="21324" x="8402638" y="5340350"/>
          <p14:tracePt t="21335" x="8412163" y="5340350"/>
          <p14:tracePt t="21343" x="8420100" y="5340350"/>
          <p14:tracePt t="21360" x="8456613" y="5340350"/>
          <p14:tracePt t="21377" x="8474075" y="5340350"/>
          <p14:tracePt t="21393" x="8501063" y="5340350"/>
          <p14:tracePt t="21410" x="8528050" y="5340350"/>
          <p14:tracePt t="21427" x="8545513" y="5340350"/>
          <p14:tracePt t="21443" x="8582025" y="5340350"/>
          <p14:tracePt t="21460" x="8589963" y="5340350"/>
          <p14:tracePt t="21476" x="8626475" y="5340350"/>
          <p14:tracePt t="21493" x="8661400" y="5340350"/>
          <p14:tracePt t="21510" x="8680450" y="5340350"/>
          <p14:tracePt t="21526" x="8715375" y="5340350"/>
          <p14:tracePt t="21543" x="8732838" y="5340350"/>
          <p14:tracePt t="21560" x="8751888" y="5340350"/>
          <p14:tracePt t="21576" x="8759825" y="5340350"/>
          <p14:tracePt t="21593" x="8769350" y="5340350"/>
          <p14:tracePt t="21610" x="8796338" y="5340350"/>
          <p14:tracePt t="21643" x="8804275" y="5340350"/>
          <p14:tracePt t="21644" x="8813800" y="5340350"/>
          <p14:tracePt t="21660" x="8831263" y="5340350"/>
          <p14:tracePt t="21676" x="8848725" y="5340350"/>
          <p14:tracePt t="21693" x="8858250" y="5340350"/>
          <p14:tracePt t="21710" x="8875713" y="5340350"/>
          <p14:tracePt t="21726" x="8894763" y="5348288"/>
          <p14:tracePt t="21764" x="8902700" y="5348288"/>
          <p14:tracePt t="21795" x="8912225" y="5348288"/>
          <p14:tracePt t="22266" x="8912225" y="5340350"/>
          <p14:tracePt t="22284" x="8912225" y="5330825"/>
          <p14:tracePt t="22294" x="8912225" y="5295900"/>
          <p14:tracePt t="22310" x="8912225" y="5259388"/>
          <p14:tracePt t="22326" x="8912225" y="5241925"/>
          <p14:tracePt t="22343" x="8912225" y="5205413"/>
          <p14:tracePt t="22360" x="8912225" y="5187950"/>
          <p14:tracePt t="22376" x="8912225" y="5180013"/>
          <p14:tracePt t="22393" x="8920163" y="5160963"/>
          <p14:tracePt t="22427" x="8920163" y="5153025"/>
          <p14:tracePt t="22428" x="8920163" y="5133975"/>
          <p14:tracePt t="22443" x="8920163" y="5116513"/>
          <p14:tracePt t="22460" x="8920163" y="5099050"/>
          <p14:tracePt t="22476" x="8920163" y="5081588"/>
          <p14:tracePt t="22493" x="8920163" y="5062538"/>
          <p14:tracePt t="22510" x="8920163" y="5037138"/>
          <p14:tracePt t="22526" x="8920163" y="5018088"/>
          <p14:tracePt t="22543" x="8920163" y="5010150"/>
          <p14:tracePt t="22559" x="8920163" y="5000625"/>
          <p14:tracePt t="22577" x="8920163" y="4991100"/>
          <p14:tracePt t="22593" x="8920163" y="4983163"/>
          <p14:tracePt t="22654" x="8920163" y="4973638"/>
          <p14:tracePt t="22715" x="8920163" y="4965700"/>
          <p14:tracePt t="22764" x="8920163" y="4956175"/>
          <p14:tracePt t="22794" x="8920163" y="4946650"/>
          <p14:tracePt t="22856" x="8920163" y="4938713"/>
          <p14:tracePt t="22897" x="8920163" y="4929188"/>
          <p14:tracePt t="22907" x="8912225" y="4919663"/>
          <p14:tracePt t="22917" x="8902700" y="4911725"/>
          <p14:tracePt t="22926" x="8902700" y="4894263"/>
          <p14:tracePt t="22943" x="8894763" y="4884738"/>
          <p14:tracePt t="22960" x="8885238" y="4875213"/>
          <p14:tracePt t="22976" x="8875713" y="4857750"/>
          <p14:tracePt t="22993" x="8875713" y="4848225"/>
          <p14:tracePt t="23009" x="8867775" y="4840288"/>
          <p14:tracePt t="23026" x="8858250" y="4822825"/>
          <p14:tracePt t="23043" x="8848725" y="4813300"/>
          <p14:tracePt t="23316" x="8840788" y="4795838"/>
          <p14:tracePt t="23347" x="8840788" y="4786313"/>
          <p14:tracePt t="23368" x="8840788" y="4776788"/>
          <p14:tracePt t="23377" x="8840788" y="4759325"/>
          <p14:tracePt t="23386" x="8840788" y="4741863"/>
          <p14:tracePt t="23396" x="8840788" y="4697413"/>
          <p14:tracePt t="23409" x="8848725" y="4660900"/>
          <p14:tracePt t="23426" x="8867775" y="4616450"/>
          <p14:tracePt t="23443" x="8875713" y="4589463"/>
          <p14:tracePt t="23459" x="8875713" y="4572000"/>
          <p14:tracePt t="23476" x="8885238" y="4572000"/>
          <p14:tracePt t="23492" x="8885238" y="4562475"/>
          <p14:tracePt t="23563" x="8885238" y="4554538"/>
          <p14:tracePt t="23572" x="8894763" y="4537075"/>
          <p14:tracePt t="23576" x="8902700" y="4510088"/>
          <p14:tracePt t="23593" x="8912225" y="4491038"/>
          <p14:tracePt t="23610" x="8920163" y="4465638"/>
          <p14:tracePt t="23626" x="8920163" y="4446588"/>
          <p14:tracePt t="23643" x="8920163" y="4429125"/>
          <p14:tracePt t="23659" x="8920163" y="4419600"/>
          <p14:tracePt t="23676" x="8920163" y="4411663"/>
          <p14:tracePt t="23713" x="8920163" y="4402138"/>
          <p14:tracePt t="23774" x="8920163" y="4394200"/>
          <p14:tracePt t="23778" x="8920163" y="4384675"/>
          <p14:tracePt t="23793" x="8920163" y="4367213"/>
          <p14:tracePt t="23809" x="8920163" y="4348163"/>
          <p14:tracePt t="23826" x="8929688" y="4313238"/>
          <p14:tracePt t="23842" x="8929688" y="4295775"/>
          <p14:tracePt t="23859" x="8929688" y="4276725"/>
          <p14:tracePt t="23876" x="8947150" y="4251325"/>
          <p14:tracePt t="23892" x="8956675" y="4205288"/>
          <p14:tracePt t="23909" x="8966200" y="4197350"/>
          <p14:tracePt t="23926" x="8966200" y="4170363"/>
          <p14:tracePt t="23943" x="8966200" y="4143375"/>
          <p14:tracePt t="23959" x="8966200" y="4125913"/>
          <p14:tracePt t="23976" x="8966200" y="4108450"/>
          <p14:tracePt t="23992" x="8966200" y="4089400"/>
          <p14:tracePt t="24009" x="8966200" y="4081463"/>
          <p14:tracePt t="24026" x="8966200" y="4071938"/>
          <p14:tracePt t="24042" x="8966200" y="4054475"/>
          <p14:tracePt t="24084" x="8966200" y="4044950"/>
          <p14:tracePt t="24093" x="8966200" y="4037013"/>
          <p14:tracePt t="24109" x="8966200" y="4027488"/>
          <p14:tracePt t="24175" x="8966200" y="4017963"/>
          <p14:tracePt t="24193" x="8956675" y="4017963"/>
          <p14:tracePt t="24224" x="8939213" y="4010025"/>
          <p14:tracePt t="24244" x="8920163" y="4010025"/>
          <p14:tracePt t="24265" x="8912225" y="4010025"/>
          <p14:tracePt t="24275" x="8902700" y="4010025"/>
          <p14:tracePt t="24284" x="8894763" y="4010025"/>
          <p14:tracePt t="24292" x="8875713" y="4010025"/>
          <p14:tracePt t="24327" x="8867775" y="4010025"/>
          <p14:tracePt t="24356" x="8858250" y="4010025"/>
          <p14:tracePt t="24388" x="8848725" y="4010025"/>
          <p14:tracePt t="24520" x="8840788" y="4010025"/>
          <p14:tracePt t="24527" x="8840788" y="4037013"/>
          <p14:tracePt t="24543" x="8823325" y="4098925"/>
          <p14:tracePt t="24559" x="8823325" y="4179888"/>
          <p14:tracePt t="24576" x="8813800" y="4224338"/>
          <p14:tracePt t="24593" x="8804275" y="4241800"/>
          <p14:tracePt t="24610" x="8796338" y="4268788"/>
          <p14:tracePt t="24626" x="8796338" y="4276725"/>
          <p14:tracePt t="24642" x="8796338" y="4286250"/>
          <p14:tracePt t="24659" x="8751888" y="4348163"/>
          <p14:tracePt t="24676" x="8742363" y="4394200"/>
          <p14:tracePt t="24692" x="8670925" y="4483100"/>
          <p14:tracePt t="24709" x="8562975" y="4581525"/>
          <p14:tracePt t="24726" x="8510588" y="4616450"/>
          <p14:tracePt t="24742" x="8420100" y="4687888"/>
          <p14:tracePt t="24759" x="8375650" y="4724400"/>
          <p14:tracePt t="24776" x="8358188" y="4741863"/>
          <p14:tracePt t="24792" x="8340725" y="4759325"/>
          <p14:tracePt t="24809" x="8331200" y="4768850"/>
          <p14:tracePt t="24826" x="8286750" y="4813300"/>
          <p14:tracePt t="24842" x="8215313" y="4894263"/>
          <p14:tracePt t="24859" x="8197850" y="4911725"/>
          <p14:tracePt t="24876" x="8161338" y="4956175"/>
          <p14:tracePt t="24892" x="8134350" y="4991100"/>
          <p14:tracePt t="24909" x="8116888" y="5010150"/>
          <p14:tracePt t="24926" x="8099425" y="5037138"/>
          <p14:tracePt t="24942" x="8089900" y="5054600"/>
          <p14:tracePt t="24980" x="8081963" y="5062538"/>
          <p14:tracePt t="24989" x="8072438" y="5062538"/>
          <p14:tracePt t="24998" x="8072438" y="5072063"/>
          <p14:tracePt t="25009" x="8072438" y="5081588"/>
          <p14:tracePt t="25073" x="8072438" y="5089525"/>
          <p14:tracePt t="25185" x="8081963" y="5089525"/>
          <p14:tracePt t="25195" x="8143875" y="5089525"/>
          <p14:tracePt t="25209" x="8232775" y="5062538"/>
          <p14:tracePt t="25226" x="8323263" y="5037138"/>
          <p14:tracePt t="25243" x="8537575" y="4973638"/>
          <p14:tracePt t="25259" x="8732838" y="4938713"/>
          <p14:tracePt t="25276" x="8813800" y="4911725"/>
          <p14:tracePt t="25292" x="8947150" y="4875213"/>
          <p14:tracePt t="25309" x="9010650" y="4867275"/>
          <p14:tracePt t="25326" x="9099550" y="4840288"/>
          <p14:tracePt t="25342" x="9126538" y="4822825"/>
          <p14:tracePt t="25359" x="9134475" y="4822825"/>
          <p14:tracePt t="25376" x="9134475" y="4813300"/>
          <p14:tracePt t="25392" x="9134475" y="4803775"/>
          <p14:tracePt t="25624" x="9126538" y="4795838"/>
          <p14:tracePt t="25626" x="9099550" y="4786313"/>
          <p14:tracePt t="25644" x="9090025" y="4776788"/>
          <p14:tracePt t="25660" x="9055100" y="4768850"/>
          <p14:tracePt t="25677" x="9045575" y="4759325"/>
          <p14:tracePt t="25693" x="9018588" y="4751388"/>
          <p14:tracePt t="25710" x="8991600" y="4732338"/>
          <p14:tracePt t="25727" x="8983663" y="4724400"/>
          <p14:tracePt t="25743" x="8966200" y="4714875"/>
          <p14:tracePt t="25760" x="8956675" y="4705350"/>
          <p14:tracePt t="25777" x="8939213" y="4697413"/>
          <p14:tracePt t="25793" x="8920163" y="4697413"/>
          <p14:tracePt t="25810" x="8894763" y="4697413"/>
          <p14:tracePt t="25827" x="8875713" y="4697413"/>
          <p14:tracePt t="25843" x="8831263" y="4714875"/>
          <p14:tracePt t="25860" x="8804275" y="4724400"/>
          <p14:tracePt t="25877" x="8751888" y="4751388"/>
          <p14:tracePt t="25892" x="8715375" y="4759325"/>
          <p14:tracePt t="25909" x="8705850" y="4759325"/>
          <p14:tracePt t="25926" x="8688388" y="4768850"/>
          <p14:tracePt t="25942" x="8680450" y="4768850"/>
          <p14:tracePt t="25959" x="8670925" y="4768850"/>
          <p14:tracePt t="25995" x="8661400" y="4768850"/>
          <p14:tracePt t="26084" x="8680450" y="4776788"/>
          <p14:tracePt t="26094" x="8751888" y="4776788"/>
          <p14:tracePt t="26110" x="8813800" y="4776788"/>
          <p14:tracePt t="26127" x="8823325" y="4776788"/>
          <p14:tracePt t="26143" x="8848725" y="4776788"/>
          <p14:tracePt t="26160" x="8867775" y="4776788"/>
          <p14:tracePt t="26177" x="8867775" y="4768850"/>
          <p14:tracePt t="26193" x="8875713" y="4768850"/>
          <p14:tracePt t="26210" x="8885238" y="4759325"/>
          <p14:tracePt t="26257" x="8885238" y="4751388"/>
          <p14:tracePt t="26277" x="8885238" y="4741863"/>
          <p14:tracePt t="26297" x="8885238" y="4732338"/>
          <p14:tracePt t="26310" x="8885238" y="4724400"/>
          <p14:tracePt t="26327" x="8885238" y="4714875"/>
          <p14:tracePt t="26349" x="8875713" y="4714875"/>
          <p14:tracePt t="26379" x="8867775" y="4705350"/>
          <p14:tracePt t="26450" x="8858250" y="4705350"/>
          <p14:tracePt t="26504" x="8858250" y="4697413"/>
          <p14:tracePt t="26543" x="8867775" y="4687888"/>
          <p14:tracePt t="26549" x="8875713" y="4670425"/>
          <p14:tracePt t="26560" x="8894763" y="4643438"/>
          <p14:tracePt t="26576" x="8912225" y="4616450"/>
          <p14:tracePt t="26593" x="8912225" y="4608513"/>
          <p14:tracePt t="26610" x="8912225" y="4572000"/>
          <p14:tracePt t="26626" x="8912225" y="4554538"/>
          <p14:tracePt t="26644" x="8912225" y="4537075"/>
          <p14:tracePt t="26660" x="8894763" y="4510088"/>
          <p14:tracePt t="26677" x="8894763" y="4491038"/>
          <p14:tracePt t="26693" x="8875713" y="4483100"/>
          <p14:tracePt t="26710" x="8858250" y="4483100"/>
          <p14:tracePt t="26726" x="8848725" y="4483100"/>
          <p14:tracePt t="26743" x="8823325" y="4483100"/>
          <p14:tracePt t="26760" x="8813800" y="4483100"/>
          <p14:tracePt t="26776" x="8759825" y="4483100"/>
          <p14:tracePt t="26793" x="8661400" y="4554538"/>
          <p14:tracePt t="26810" x="8599488" y="4598988"/>
          <p14:tracePt t="26826" x="8510588" y="4705350"/>
          <p14:tracePt t="26843" x="8429625" y="4822825"/>
          <p14:tracePt t="26860" x="8402638" y="4875213"/>
          <p14:tracePt t="26876" x="8367713" y="4973638"/>
          <p14:tracePt t="26893" x="8358188" y="5000625"/>
          <p14:tracePt t="26910" x="8358188" y="5037138"/>
          <p14:tracePt t="26926" x="8358188" y="5045075"/>
          <p14:tracePt t="26943" x="8358188" y="5054600"/>
          <p14:tracePt t="26996" x="8367713" y="5054600"/>
          <p14:tracePt t="27005" x="8394700" y="5054600"/>
          <p14:tracePt t="27014" x="8537575" y="4991100"/>
          <p14:tracePt t="27026" x="8670925" y="4919663"/>
          <p14:tracePt t="27043" x="8929688" y="4786313"/>
          <p14:tracePt t="27060" x="9055100" y="4705350"/>
          <p14:tracePt t="27076" x="9082088" y="4687888"/>
          <p14:tracePt t="27093" x="9109075" y="4643438"/>
          <p14:tracePt t="27109" x="9109075" y="4608513"/>
          <p14:tracePt t="27126" x="9109075" y="4589463"/>
          <p14:tracePt t="27143" x="9109075" y="4537075"/>
          <p14:tracePt t="27159" x="9082088" y="4510088"/>
          <p14:tracePt t="27176" x="9082088" y="4483100"/>
          <p14:tracePt t="27193" x="9063038" y="4465638"/>
          <p14:tracePt t="27210" x="9055100" y="4446588"/>
          <p14:tracePt t="27226" x="9045575" y="4429125"/>
          <p14:tracePt t="27243" x="9037638" y="4419600"/>
          <p14:tracePt t="27259" x="9028113" y="4419600"/>
          <p14:tracePt t="27276" x="9018588" y="4419600"/>
          <p14:tracePt t="27293" x="9001125" y="4411663"/>
          <p14:tracePt t="27310" x="8983663" y="4411663"/>
          <p14:tracePt t="27326" x="8947150" y="4419600"/>
          <p14:tracePt t="27343" x="8875713" y="4446588"/>
          <p14:tracePt t="27360" x="8848725" y="4473575"/>
          <p14:tracePt t="27376" x="8777288" y="4500563"/>
          <p14:tracePt t="27393" x="8751888" y="4518025"/>
          <p14:tracePt t="27409" x="8715375" y="4537075"/>
          <p14:tracePt t="27426" x="8688388" y="4545013"/>
          <p14:tracePt t="27443" x="8680450" y="4554538"/>
          <p14:tracePt t="27459" x="8661400" y="4562475"/>
          <p14:tracePt t="27476" x="8643938" y="4572000"/>
          <p14:tracePt t="27493" x="8634413" y="4589463"/>
          <p14:tracePt t="27511" x="8616950" y="4625975"/>
          <p14:tracePt t="27527" x="8599488" y="4652963"/>
          <p14:tracePt t="27544" x="8589963" y="4724400"/>
          <p14:tracePt t="27561" x="8582025" y="4786313"/>
          <p14:tracePt t="27577" x="8582025" y="4822825"/>
          <p14:tracePt t="27594" x="8582025" y="4848225"/>
          <p14:tracePt t="27610" x="8582025" y="4867275"/>
          <p14:tracePt t="27648" x="8582025" y="4875213"/>
          <p14:tracePt t="27660" x="8589963" y="4875213"/>
          <p14:tracePt t="27661" x="8670925" y="4867275"/>
          <p14:tracePt t="27677" x="8759825" y="4840288"/>
          <p14:tracePt t="27694" x="8974138" y="4724400"/>
          <p14:tracePt t="27710" x="9117013" y="4616450"/>
          <p14:tracePt t="27727" x="9134475" y="4581525"/>
          <p14:tracePt t="27744" x="9134475" y="4537075"/>
          <p14:tracePt t="27760" x="9134475" y="4510088"/>
          <p14:tracePt t="27777" x="9134475" y="4483100"/>
          <p14:tracePt t="27794" x="9117013" y="4446588"/>
          <p14:tracePt t="27810" x="9117013" y="4429125"/>
          <p14:tracePt t="27827" x="9072563" y="4394200"/>
          <p14:tracePt t="27844" x="9063038" y="4384675"/>
          <p14:tracePt t="27860" x="9037638" y="4367213"/>
          <p14:tracePt t="27877" x="9001125" y="4348163"/>
          <p14:tracePt t="27894" x="8983663" y="4340225"/>
          <p14:tracePt t="27910" x="8956675" y="4340225"/>
          <p14:tracePt t="27927" x="8956675" y="4330700"/>
          <p14:tracePt t="27944" x="8939213" y="4330700"/>
          <p14:tracePt t="27960" x="8920163" y="4330700"/>
          <p14:tracePt t="27977" x="8912225" y="4330700"/>
          <p14:tracePt t="27994" x="8867775" y="4340225"/>
          <p14:tracePt t="28010" x="8804275" y="4384675"/>
          <p14:tracePt t="28027" x="8751888" y="4419600"/>
          <p14:tracePt t="28044" x="8643938" y="4510088"/>
          <p14:tracePt t="28060" x="8562975" y="4581525"/>
          <p14:tracePt t="28077" x="8528050" y="4608513"/>
          <p14:tracePt t="28094" x="8501063" y="4643438"/>
          <p14:tracePt t="28110" x="8483600" y="4670425"/>
          <p14:tracePt t="28127" x="8483600" y="4679950"/>
          <p14:tracePt t="28144" x="8483600" y="4705350"/>
          <p14:tracePt t="28160" x="8518525" y="4768850"/>
          <p14:tracePt t="28177" x="8545513" y="4795838"/>
          <p14:tracePt t="28194" x="8616950" y="4848225"/>
          <p14:tracePt t="28209" x="8634413" y="4867275"/>
          <p14:tracePt t="28226" x="8670925" y="4884738"/>
          <p14:tracePt t="28243" x="8688388" y="4894263"/>
          <p14:tracePt t="28259" x="8697913" y="4894263"/>
          <p14:tracePt t="28297" x="8705850" y="4894263"/>
          <p14:tracePt t="28319" x="8715375" y="4875213"/>
          <p14:tracePt t="28330" x="8759825" y="4803775"/>
          <p14:tracePt t="28343" x="8786813" y="4759325"/>
          <p14:tracePt t="28359" x="8813800" y="4714875"/>
          <p14:tracePt t="28376" x="8823325" y="4679950"/>
          <p14:tracePt t="28393" x="8823325" y="4670425"/>
          <p14:tracePt t="28409" x="8823325" y="4643438"/>
          <p14:tracePt t="28426" x="8823325" y="4633913"/>
          <p14:tracePt t="28443" x="8823325" y="4608513"/>
          <p14:tracePt t="28459" x="8823325" y="4589463"/>
          <p14:tracePt t="28476" x="8813800" y="4589463"/>
          <p14:tracePt t="28493" x="8796338" y="4581525"/>
          <p14:tracePt t="28509" x="8777288" y="4562475"/>
          <p14:tracePt t="28526" x="8769350" y="4562475"/>
          <p14:tracePt t="28543" x="8751888" y="4554538"/>
          <p14:tracePt t="28559" x="8732838" y="4545013"/>
          <p14:tracePt t="28605" x="8724900" y="4545013"/>
          <p14:tracePt t="28646" x="8705850" y="4545013"/>
          <p14:tracePt t="28646" x="8697913" y="4545013"/>
          <p14:tracePt t="28659" x="8688388" y="4545013"/>
          <p14:tracePt t="28676" x="8680450" y="4554538"/>
          <p14:tracePt t="28693" x="8643938" y="4581525"/>
          <p14:tracePt t="28709" x="8616950" y="4608513"/>
          <p14:tracePt t="28726" x="8572500" y="4633913"/>
          <p14:tracePt t="28743" x="8537575" y="4660900"/>
          <p14:tracePt t="28759" x="8518525" y="4679950"/>
          <p14:tracePt t="28776" x="8501063" y="4697413"/>
          <p14:tracePt t="28810" x="8491538" y="4697413"/>
          <p14:tracePt t="28810" x="8491538" y="4705350"/>
          <p14:tracePt t="28826" x="8491538" y="4732338"/>
          <p14:tracePt t="28843" x="8501063" y="4776788"/>
          <p14:tracePt t="28859" x="8545513" y="4813300"/>
          <p14:tracePt t="28876" x="8626475" y="4875213"/>
          <p14:tracePt t="28893" x="8670925" y="4894263"/>
          <p14:tracePt t="28909" x="8715375" y="4902200"/>
          <p14:tracePt t="28926" x="8751888" y="4911725"/>
          <p14:tracePt t="28943" x="8759825" y="4911725"/>
          <p14:tracePt t="28959" x="8769350" y="4911725"/>
          <p14:tracePt t="28995" x="8777288" y="4902200"/>
          <p14:tracePt t="29004" x="8777288" y="4884738"/>
          <p14:tracePt t="29013" x="8777288" y="4848225"/>
          <p14:tracePt t="29026" x="8777288" y="4840288"/>
          <p14:tracePt t="29043" x="8777288" y="4803775"/>
          <p14:tracePt t="29059" x="8777288" y="4786313"/>
          <p14:tracePt t="29076" x="8777288" y="4776788"/>
          <p14:tracePt t="29093" x="8777288" y="4759325"/>
          <p14:tracePt t="29109" x="8777288" y="4751388"/>
          <p14:tracePt t="29126" x="8777288" y="4741863"/>
          <p14:tracePt t="29143" x="8777288" y="4724400"/>
          <p14:tracePt t="29159" x="8777288" y="4714875"/>
          <p14:tracePt t="29176" x="8777288" y="4705350"/>
          <p14:tracePt t="29193" x="8769350" y="4697413"/>
          <p14:tracePt t="29228" x="8769350" y="4687888"/>
          <p14:tracePt t="29237" x="8759825" y="4679950"/>
          <p14:tracePt t="29248" x="8751888" y="4670425"/>
          <p14:tracePt t="29259" x="8742363" y="4670425"/>
          <p14:tracePt t="29276" x="8732838" y="4652963"/>
          <p14:tracePt t="29310" x="8724900" y="4652963"/>
          <p14:tracePt t="29328" x="8715375" y="4652963"/>
          <p14:tracePt t="29350" x="8705850" y="4652963"/>
          <p14:tracePt t="29359" x="8688388" y="4652963"/>
          <p14:tracePt t="29376" x="8634413" y="4652963"/>
          <p14:tracePt t="29392" x="8599488" y="4660900"/>
          <p14:tracePt t="29409" x="8537575" y="4679950"/>
          <p14:tracePt t="29426" x="8518525" y="4697413"/>
          <p14:tracePt t="29442" x="8474075" y="4724400"/>
          <p14:tracePt t="29459" x="8447088" y="4741863"/>
          <p14:tracePt t="29476" x="8429625" y="4751388"/>
          <p14:tracePt t="29493" x="8412163" y="4759325"/>
          <p14:tracePt t="29509" x="8402638" y="4768850"/>
          <p14:tracePt t="29526" x="8402638" y="4776788"/>
          <p14:tracePt t="29542" x="8394700" y="4786313"/>
          <p14:tracePt t="29585" x="8394700" y="4795838"/>
          <p14:tracePt t="29594" x="8394700" y="4803775"/>
          <p14:tracePt t="29609" x="8394700" y="4813300"/>
          <p14:tracePt t="29645" x="8402638" y="4813300"/>
          <p14:tracePt t="29661" x="8402638" y="4822825"/>
          <p14:tracePt t="29676" x="8412163" y="4822825"/>
          <p14:tracePt t="29692" x="8420100" y="4822825"/>
          <p14:tracePt t="29709" x="8420100" y="4830763"/>
          <p14:tracePt t="30310" x="8429625" y="4830763"/>
          <p14:tracePt t="30327" x="8439150" y="4830763"/>
          <p14:tracePt t="30328" x="8456613" y="4830763"/>
          <p14:tracePt t="30344" x="8474075" y="4830763"/>
          <p14:tracePt t="30360" x="8518525" y="4822825"/>
          <p14:tracePt t="30377" x="8545513" y="4822825"/>
          <p14:tracePt t="30393" x="8599488" y="4813300"/>
          <p14:tracePt t="30410" x="8680450" y="4795838"/>
          <p14:tracePt t="30427" x="8705850" y="4795838"/>
          <p14:tracePt t="30443" x="8777288" y="4795838"/>
          <p14:tracePt t="30460" x="8840788" y="4786313"/>
          <p14:tracePt t="30477" x="8885238" y="4776788"/>
          <p14:tracePt t="30493" x="8902700" y="4768850"/>
          <p14:tracePt t="30510" x="8920163" y="4759325"/>
          <p14:tracePt t="30527" x="8939213" y="4751388"/>
          <p14:tracePt t="30543" x="8966200" y="4714875"/>
          <p14:tracePt t="30560" x="9001125" y="4670425"/>
          <p14:tracePt t="30577" x="9010650" y="4643438"/>
          <p14:tracePt t="30593" x="9037638" y="4608513"/>
          <p14:tracePt t="30610" x="9037638" y="4562475"/>
          <p14:tracePt t="30627" x="9037638" y="4554538"/>
          <p14:tracePt t="30643" x="9037638" y="4518025"/>
          <p14:tracePt t="30660" x="9037638" y="4491038"/>
          <p14:tracePt t="30677" x="9018588" y="4465638"/>
          <p14:tracePt t="30693" x="8991600" y="4429125"/>
          <p14:tracePt t="30710" x="8966200" y="4402138"/>
          <p14:tracePt t="30727" x="8929688" y="4375150"/>
          <p14:tracePt t="30743" x="8885238" y="4367213"/>
          <p14:tracePt t="30760" x="8875713" y="4367213"/>
          <p14:tracePt t="30777" x="8840788" y="4357688"/>
          <p14:tracePt t="30793" x="8831263" y="4357688"/>
          <p14:tracePt t="30810" x="8804275" y="4357688"/>
          <p14:tracePt t="30827" x="8759825" y="4367213"/>
          <p14:tracePt t="30843" x="8732838" y="4375150"/>
          <p14:tracePt t="30860" x="8599488" y="4473575"/>
          <p14:tracePt t="30877" x="8537575" y="4518025"/>
          <p14:tracePt t="30893" x="8447088" y="4598988"/>
          <p14:tracePt t="30910" x="8412163" y="4660900"/>
          <p14:tracePt t="30927" x="8394700" y="4697413"/>
          <p14:tracePt t="30943" x="8375650" y="4751388"/>
          <p14:tracePt t="30960" x="8367713" y="4803775"/>
          <p14:tracePt t="30977" x="8367713" y="4830763"/>
          <p14:tracePt t="30993" x="8367713" y="4867275"/>
          <p14:tracePt t="31010" x="8367713" y="4884738"/>
          <p14:tracePt t="31026" x="8367713" y="4894263"/>
          <p14:tracePt t="31043" x="8367713" y="4902200"/>
          <p14:tracePt t="36307"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ext Box 2">
            <a:extLst>
              <a:ext uri="{FF2B5EF4-FFF2-40B4-BE49-F238E27FC236}">
                <a16:creationId xmlns:a16="http://schemas.microsoft.com/office/drawing/2014/main" id="{7F5A13F0-278E-4DD3-8CBF-36B7005332E8}"/>
              </a:ext>
            </a:extLst>
          </p:cNvPr>
          <p:cNvSpPr txBox="1">
            <a:spLocks noChangeArrowheads="1"/>
          </p:cNvSpPr>
          <p:nvPr/>
        </p:nvSpPr>
        <p:spPr bwMode="auto">
          <a:xfrm>
            <a:off x="468313" y="765175"/>
            <a:ext cx="8208962"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endParaRPr lang="en-AU" altLang="en-US" sz="2000">
              <a:ea typeface="MS PGothic" panose="020B0600070205080204" pitchFamily="34" charset="-128"/>
            </a:endParaRPr>
          </a:p>
          <a:p>
            <a:pPr algn="l"/>
            <a:endParaRPr lang="en-AU" altLang="en-US" sz="2000">
              <a:ea typeface="MS PGothic" panose="020B0600070205080204" pitchFamily="34" charset="-128"/>
            </a:endParaRPr>
          </a:p>
          <a:p>
            <a:pPr algn="l"/>
            <a:endParaRPr lang="en-AU" altLang="en-US" sz="1600">
              <a:ea typeface="MS PGothic" panose="020B0600070205080204" pitchFamily="34" charset="-128"/>
            </a:endParaRPr>
          </a:p>
          <a:p>
            <a:pPr algn="l">
              <a:spcBef>
                <a:spcPct val="50000"/>
              </a:spcBef>
            </a:pPr>
            <a:endParaRPr lang="en-AU" altLang="en-US">
              <a:ea typeface="MS PGothic" panose="020B0600070205080204" pitchFamily="34" charset="-128"/>
            </a:endParaRPr>
          </a:p>
        </p:txBody>
      </p:sp>
      <p:sp>
        <p:nvSpPr>
          <p:cNvPr id="402435" name="Text Box 3">
            <a:extLst>
              <a:ext uri="{FF2B5EF4-FFF2-40B4-BE49-F238E27FC236}">
                <a16:creationId xmlns:a16="http://schemas.microsoft.com/office/drawing/2014/main" id="{1E93A6E4-B30C-4B35-B841-2044C0A08186}"/>
              </a:ext>
            </a:extLst>
          </p:cNvPr>
          <p:cNvSpPr txBox="1">
            <a:spLocks noChangeArrowheads="1"/>
          </p:cNvSpPr>
          <p:nvPr/>
        </p:nvSpPr>
        <p:spPr bwMode="auto">
          <a:xfrm>
            <a:off x="352425" y="448660"/>
            <a:ext cx="8072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endParaRPr lang="en-US" altLang="en-US">
              <a:ea typeface="MS PGothic" panose="020B0600070205080204" pitchFamily="34" charset="-128"/>
            </a:endParaRPr>
          </a:p>
        </p:txBody>
      </p:sp>
      <p:pic>
        <p:nvPicPr>
          <p:cNvPr id="4" name="Picture 3">
            <a:extLst>
              <a:ext uri="{FF2B5EF4-FFF2-40B4-BE49-F238E27FC236}">
                <a16:creationId xmlns:a16="http://schemas.microsoft.com/office/drawing/2014/main" id="{09347FA1-165C-491B-BBAA-2E797465A882}"/>
              </a:ext>
            </a:extLst>
          </p:cNvPr>
          <p:cNvPicPr>
            <a:picLocks noChangeAspect="1"/>
          </p:cNvPicPr>
          <p:nvPr/>
        </p:nvPicPr>
        <p:blipFill>
          <a:blip r:embed="rId4"/>
          <a:stretch>
            <a:fillRect/>
          </a:stretch>
        </p:blipFill>
        <p:spPr>
          <a:xfrm>
            <a:off x="253852" y="6257703"/>
            <a:ext cx="1257300" cy="552450"/>
          </a:xfrm>
          <a:prstGeom prst="rect">
            <a:avLst/>
          </a:prstGeom>
        </p:spPr>
      </p:pic>
      <p:sp>
        <p:nvSpPr>
          <p:cNvPr id="3" name="Rectangle 2">
            <a:extLst>
              <a:ext uri="{FF2B5EF4-FFF2-40B4-BE49-F238E27FC236}">
                <a16:creationId xmlns:a16="http://schemas.microsoft.com/office/drawing/2014/main" id="{208EBD14-B1FE-46A7-95ED-080CC84E1D92}"/>
              </a:ext>
            </a:extLst>
          </p:cNvPr>
          <p:cNvSpPr/>
          <p:nvPr/>
        </p:nvSpPr>
        <p:spPr>
          <a:xfrm>
            <a:off x="253852" y="5322296"/>
            <a:ext cx="6389687" cy="646331"/>
          </a:xfrm>
          <a:prstGeom prst="rect">
            <a:avLst/>
          </a:prstGeom>
        </p:spPr>
        <p:txBody>
          <a:bodyPr wrap="square">
            <a:spAutoFit/>
          </a:bodyPr>
          <a:lstStyle/>
          <a:p>
            <a:r>
              <a:rPr lang="en-AU" dirty="0">
                <a:hlinkClick r:id="rId5"/>
              </a:rPr>
              <a:t>www.climatechange.vic.gov.au/adapting-to-climate-change-impacts/victorian-climate-projections-2019</a:t>
            </a:r>
            <a:endParaRPr lang="en-AU" dirty="0"/>
          </a:p>
        </p:txBody>
      </p:sp>
      <p:sp>
        <p:nvSpPr>
          <p:cNvPr id="6" name="Rectangle 5">
            <a:extLst>
              <a:ext uri="{FF2B5EF4-FFF2-40B4-BE49-F238E27FC236}">
                <a16:creationId xmlns:a16="http://schemas.microsoft.com/office/drawing/2014/main" id="{544ED82D-3FCB-43BB-9F9B-28B8399D386C}"/>
              </a:ext>
            </a:extLst>
          </p:cNvPr>
          <p:cNvSpPr/>
          <p:nvPr/>
        </p:nvSpPr>
        <p:spPr>
          <a:xfrm>
            <a:off x="222637" y="506654"/>
            <a:ext cx="8921363" cy="4401205"/>
          </a:xfrm>
          <a:prstGeom prst="rect">
            <a:avLst/>
          </a:prstGeom>
        </p:spPr>
        <p:txBody>
          <a:bodyPr wrap="square">
            <a:spAutoFit/>
          </a:bodyPr>
          <a:lstStyle/>
          <a:p>
            <a:r>
              <a:rPr lang="en-AU" sz="2000" dirty="0"/>
              <a:t>The important changes include: </a:t>
            </a:r>
          </a:p>
          <a:p>
            <a:r>
              <a:rPr lang="en-AU" sz="2000" dirty="0"/>
              <a:t>▶ a southerly shift in the ‘storm track’, the band where weather systems tend to travel in the southern hemisphere, to the south of Australia. This shift can reduce the influence of the synoptic-scale weather systems that bring rain to Victoria. </a:t>
            </a:r>
          </a:p>
          <a:p>
            <a:r>
              <a:rPr lang="en-AU" sz="2000" dirty="0"/>
              <a:t>▶ an intensification of the subtropical ridge, the high pressure belt that generally sits on or to the north of Victoria and is a result of the number and intensity of high-pressure systems that occur (highs are generally linked to drier conditions) (see Grose et al. 2015c). </a:t>
            </a:r>
          </a:p>
          <a:p>
            <a:r>
              <a:rPr lang="en-AU" sz="2000" dirty="0"/>
              <a:t>▶ an expansion of the Hadley Circulation, the major north–south circulation of the atmosphere over the hemispheres, that determines the edge of the tropics, resulting in a southward extension of the tropics, particularly in summer. </a:t>
            </a:r>
          </a:p>
          <a:p>
            <a:r>
              <a:rPr lang="en-AU" sz="2000" dirty="0"/>
              <a:t>▶ a weakening of the subtropical jet stream in winter over the Australian region. This is the westerly middle to upper troposphere air current that flows over southern Australia that sits at about 25–30°S in winter (Grose et al. 2017a).</a:t>
            </a:r>
          </a:p>
        </p:txBody>
      </p:sp>
    </p:spTree>
    <p:custDataLst>
      <p:tags r:id="rId1"/>
    </p:custDataLst>
    <p:extLst>
      <p:ext uri="{BB962C8B-B14F-4D97-AF65-F5344CB8AC3E}">
        <p14:creationId xmlns:p14="http://schemas.microsoft.com/office/powerpoint/2010/main" val="148886772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195" y="316759"/>
            <a:ext cx="7013025" cy="517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79512" y="5510899"/>
            <a:ext cx="8964488" cy="584775"/>
          </a:xfrm>
          <a:prstGeom prst="rect">
            <a:avLst/>
          </a:prstGeom>
          <a:noFill/>
        </p:spPr>
        <p:txBody>
          <a:bodyPr wrap="square" rtlCol="0">
            <a:spAutoFit/>
          </a:bodyPr>
          <a:lstStyle/>
          <a:p>
            <a:pPr algn="ctr"/>
            <a:r>
              <a:rPr lang="en-AU" b="1" dirty="0"/>
              <a:t>April-Oct Pressure – Southern Australia 1950-2015 </a:t>
            </a:r>
          </a:p>
          <a:p>
            <a:pPr algn="ctr"/>
            <a:r>
              <a:rPr lang="en-AU" sz="1400" dirty="0"/>
              <a:t>Region (100-155E_40-30N)  Source: BoM David Jones</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90794"/>
            <a:ext cx="14097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41636" y="344897"/>
            <a:ext cx="4640239" cy="369332"/>
          </a:xfrm>
          <a:prstGeom prst="rect">
            <a:avLst/>
          </a:prstGeom>
          <a:noFill/>
        </p:spPr>
        <p:txBody>
          <a:bodyPr wrap="square" rtlCol="0">
            <a:spAutoFit/>
          </a:bodyPr>
          <a:lstStyle/>
          <a:p>
            <a:r>
              <a:rPr lang="en-AU" b="1" dirty="0"/>
              <a:t>Rising pressure pattern over southern Australia</a:t>
            </a:r>
          </a:p>
        </p:txBody>
      </p:sp>
    </p:spTree>
    <p:extLst>
      <p:ext uri="{BB962C8B-B14F-4D97-AF65-F5344CB8AC3E}">
        <p14:creationId xmlns:p14="http://schemas.microsoft.com/office/powerpoint/2010/main" val="1331434148"/>
      </p:ext>
    </p:extLst>
  </p:cSld>
  <p:clrMapOvr>
    <a:masterClrMapping/>
  </p:clrMapOvr>
  <p:transition advTm="83787"/>
  <p:extLst>
    <p:ext uri="{3A86A75C-4F4B-4683-9AE1-C65F6400EC91}">
      <p14:laserTraceLst xmlns:p14="http://schemas.microsoft.com/office/powerpoint/2010/main">
        <p14:tracePtLst>
          <p14:tracePt t="2917" x="3544888" y="4419600"/>
          <p14:tracePt t="3077" x="3527425" y="4411663"/>
          <p14:tracePt t="3095" x="3517900" y="4394200"/>
          <p14:tracePt t="3095" x="3490913" y="4357688"/>
          <p14:tracePt t="3111" x="3446463" y="4276725"/>
          <p14:tracePt t="3128" x="3438525" y="4232275"/>
          <p14:tracePt t="3145" x="3394075" y="4125913"/>
          <p14:tracePt t="3161" x="3367088" y="4071938"/>
          <p14:tracePt t="3178" x="3340100" y="3965575"/>
          <p14:tracePt t="3195" x="3322638" y="3919538"/>
          <p14:tracePt t="3211" x="3295650" y="3822700"/>
          <p14:tracePt t="3228" x="3251200" y="3732213"/>
          <p14:tracePt t="3245" x="3232150" y="3697288"/>
          <p14:tracePt t="3261" x="3214688" y="3643313"/>
          <p14:tracePt t="3278" x="3197225" y="3608388"/>
          <p14:tracePt t="3295" x="3187700" y="3598863"/>
          <p14:tracePt t="3311" x="3179763" y="3589338"/>
          <p14:tracePt t="3328" x="3179763" y="3581400"/>
          <p14:tracePt t="3372" x="3179763" y="3589338"/>
          <p14:tracePt t="3379" x="3143250" y="3660775"/>
          <p14:tracePt t="3394" x="3098800" y="3786188"/>
          <p14:tracePt t="3411" x="2938463" y="4187825"/>
          <p14:tracePt t="3428" x="2874963" y="4384675"/>
          <p14:tracePt t="3445" x="2741613" y="4902200"/>
          <p14:tracePt t="3461" x="2660650" y="5205413"/>
          <p14:tracePt t="3478" x="2643188" y="5313363"/>
          <p14:tracePt t="3494" x="2643188" y="5500688"/>
          <p14:tracePt t="3511" x="2643188" y="5643563"/>
          <p14:tracePt t="3528" x="2643188" y="5705475"/>
          <p14:tracePt t="3545" x="2643188" y="5840413"/>
          <p14:tracePt t="3561" x="2660650" y="5946775"/>
          <p14:tracePt t="3578" x="2670175" y="6010275"/>
          <p14:tracePt t="3595" x="2687638" y="6108700"/>
          <p14:tracePt t="3611" x="2697163" y="6153150"/>
          <p14:tracePt t="3628" x="2732088" y="6232525"/>
          <p14:tracePt t="3644" x="2751138" y="6303963"/>
          <p14:tracePt t="3661" x="2751138" y="6313488"/>
          <p14:tracePt t="3678" x="2751138" y="6330950"/>
          <p14:tracePt t="3813" x="2741613" y="6303963"/>
          <p14:tracePt t="3828" x="2732088" y="6276975"/>
          <p14:tracePt t="3845" x="2705100" y="6205538"/>
          <p14:tracePt t="3845" x="2687638" y="6161088"/>
          <p14:tracePt t="3861" x="2652713" y="6054725"/>
          <p14:tracePt t="3878" x="2633663" y="5965825"/>
          <p14:tracePt t="3894" x="2625725" y="5929313"/>
          <p14:tracePt t="3911" x="2616200" y="5867400"/>
          <p14:tracePt t="3928" x="2608263" y="5840413"/>
          <p14:tracePt t="3944" x="2589213" y="5803900"/>
          <p14:tracePt t="3961" x="2581275" y="5776913"/>
          <p14:tracePt t="3978" x="2571750" y="5768975"/>
          <p14:tracePt t="3994" x="2571750" y="5759450"/>
          <p14:tracePt t="4011" x="2562225" y="5759450"/>
          <p14:tracePt t="4028" x="2562225" y="5751513"/>
          <p14:tracePt t="4068" x="2554288" y="5741988"/>
          <p14:tracePt t="4077" x="2544763" y="5741988"/>
          <p14:tracePt t="4107" x="2536825" y="5741988"/>
          <p14:tracePt t="4116" x="2527300" y="5741988"/>
          <p14:tracePt t="4128" x="2509838" y="5741988"/>
          <p14:tracePt t="4163" x="2490788" y="5741988"/>
          <p14:tracePt t="4181" x="2473325" y="5741988"/>
          <p14:tracePt t="4194" x="2465388" y="5741988"/>
          <p14:tracePt t="4211" x="2446338" y="5741988"/>
          <p14:tracePt t="4228" x="2428875" y="5741988"/>
          <p14:tracePt t="4244" x="2411413" y="5741988"/>
          <p14:tracePt t="4281" x="2401888" y="5741988"/>
          <p14:tracePt t="4294" x="2393950" y="5741988"/>
          <p14:tracePt t="4297" x="2384425" y="5741988"/>
          <p14:tracePt t="4311" x="2374900" y="5741988"/>
          <p14:tracePt t="4353" x="2366963" y="5741988"/>
          <p14:tracePt t="4363" x="2357438" y="5741988"/>
          <p14:tracePt t="4475" x="2347913" y="5741988"/>
          <p14:tracePt t="4480" x="2339975" y="5741988"/>
          <p14:tracePt t="4495" x="2295525" y="5759450"/>
          <p14:tracePt t="4511" x="2251075" y="5786438"/>
          <p14:tracePt t="4528" x="2214563" y="5795963"/>
          <p14:tracePt t="4545" x="2089150" y="5822950"/>
          <p14:tracePt t="4561" x="1990725" y="5830888"/>
          <p14:tracePt t="4578" x="1901825" y="5830888"/>
          <p14:tracePt t="4594" x="1795463" y="5830888"/>
          <p14:tracePt t="4611" x="1741488" y="5830888"/>
          <p14:tracePt t="4628" x="1660525" y="5822950"/>
          <p14:tracePt t="4644" x="1633538" y="5803900"/>
          <p14:tracePt t="4875" x="1625600" y="5803900"/>
          <p14:tracePt t="4897" x="1616075" y="5803900"/>
          <p14:tracePt t="4897" x="1598613" y="5786438"/>
          <p14:tracePt t="4912" x="1482725" y="5705475"/>
          <p14:tracePt t="4929" x="1322388" y="5626100"/>
          <p14:tracePt t="4946" x="1231900" y="5581650"/>
          <p14:tracePt t="4962" x="1062038" y="5518150"/>
          <p14:tracePt t="4979" x="982663" y="5473700"/>
          <p14:tracePt t="4995" x="857250" y="5419725"/>
          <p14:tracePt t="5012" x="750888" y="5375275"/>
          <p14:tracePt t="5029" x="696913" y="5367338"/>
          <p14:tracePt t="5045" x="633413" y="5340350"/>
          <p14:tracePt t="5062" x="598488" y="5322888"/>
          <p14:tracePt t="5079" x="527050" y="5303838"/>
          <p14:tracePt t="5095" x="490538" y="5303838"/>
          <p14:tracePt t="5112" x="473075" y="5295900"/>
          <p14:tracePt t="5129" x="455613" y="5286375"/>
          <p14:tracePt t="5145" x="438150" y="5286375"/>
          <p14:tracePt t="5162" x="419100" y="5268913"/>
          <p14:tracePt t="5179" x="401638" y="5259388"/>
          <p14:tracePt t="5195" x="384175" y="5251450"/>
          <p14:tracePt t="5212" x="384175" y="5241925"/>
          <p14:tracePt t="5228" x="366713" y="5232400"/>
          <p14:tracePt t="5245" x="357188" y="5224463"/>
          <p14:tracePt t="5262" x="347663" y="5214938"/>
          <p14:tracePt t="5323" x="347663" y="5205413"/>
          <p14:tracePt t="5395" x="339725" y="5205413"/>
          <p14:tracePt t="5415" x="339725" y="5197475"/>
          <p14:tracePt t="5429" x="339725" y="5187950"/>
          <p14:tracePt t="5456" x="339725" y="5180013"/>
          <p14:tracePt t="5517" x="339725" y="5170488"/>
          <p14:tracePt t="5539" x="339725" y="5160963"/>
          <p14:tracePt t="5548" x="347663" y="5143500"/>
          <p14:tracePt t="5562" x="401638" y="5108575"/>
          <p14:tracePt t="5579" x="438150" y="5081588"/>
          <p14:tracePt t="5595" x="509588" y="5045075"/>
          <p14:tracePt t="5612" x="554038" y="5027613"/>
          <p14:tracePt t="5628" x="608013" y="5000625"/>
          <p14:tracePt t="5645" x="652463" y="4991100"/>
          <p14:tracePt t="5662" x="660400" y="4983163"/>
          <p14:tracePt t="5678" x="714375" y="4973638"/>
          <p14:tracePt t="5695" x="741363" y="4973638"/>
          <p14:tracePt t="5712" x="795338" y="4965700"/>
          <p14:tracePt t="5728" x="847725" y="4946650"/>
          <p14:tracePt t="5745" x="857250" y="4946650"/>
          <p14:tracePt t="5762" x="928688" y="4938713"/>
          <p14:tracePt t="5778" x="965200" y="4919663"/>
          <p14:tracePt t="5795" x="1000125" y="4919663"/>
          <p14:tracePt t="5812" x="1054100" y="4911725"/>
          <p14:tracePt t="5828" x="1098550" y="4894263"/>
          <p14:tracePt t="5845" x="1160463" y="4884738"/>
          <p14:tracePt t="5862" x="1250950" y="4867275"/>
          <p14:tracePt t="5878" x="1295400" y="4867275"/>
          <p14:tracePt t="5895" x="1366838" y="4857750"/>
          <p14:tracePt t="5912" x="1428750" y="4848225"/>
          <p14:tracePt t="5928" x="1446213" y="4848225"/>
          <p14:tracePt t="5945" x="1490663" y="4848225"/>
          <p14:tracePt t="5962" x="1562100" y="4848225"/>
          <p14:tracePt t="6264" x="1562100" y="4875213"/>
          <p14:tracePt t="6278" x="1571625" y="4894263"/>
          <p14:tracePt t="6279" x="1598613" y="4991100"/>
          <p14:tracePt t="6295" x="1616075" y="5045075"/>
          <p14:tracePt t="6312" x="1670050" y="5205413"/>
          <p14:tracePt t="6329" x="1731963" y="5394325"/>
          <p14:tracePt t="6345" x="1758950" y="5456238"/>
          <p14:tracePt t="6362" x="1803400" y="5581650"/>
          <p14:tracePt t="6378" x="1839913" y="5661025"/>
          <p14:tracePt t="6395" x="1847850" y="5688013"/>
          <p14:tracePt t="6412" x="1874838" y="5751513"/>
          <p14:tracePt t="6428" x="1884363" y="5768975"/>
          <p14:tracePt t="6445" x="1893888" y="5813425"/>
          <p14:tracePt t="6462" x="1901825" y="5822950"/>
          <p14:tracePt t="6478" x="1901825" y="5830888"/>
          <p14:tracePt t="6571" x="1911350" y="5830888"/>
          <p14:tracePt t="6580" x="1946275" y="5830888"/>
          <p14:tracePt t="6595" x="1982788" y="5813425"/>
          <p14:tracePt t="6612" x="2009775" y="5803900"/>
          <p14:tracePt t="6628" x="2054225" y="5795963"/>
          <p14:tracePt t="6645" x="2081213" y="5786438"/>
          <p14:tracePt t="6662" x="2125663" y="5776913"/>
          <p14:tracePt t="6678" x="2187575" y="5776913"/>
          <p14:tracePt t="6695" x="2224088" y="5776913"/>
          <p14:tracePt t="6712" x="2312988" y="5776913"/>
          <p14:tracePt t="6728" x="2374900" y="5795963"/>
          <p14:tracePt t="6745" x="2411413" y="5803900"/>
          <p14:tracePt t="6762" x="2465388" y="5803900"/>
          <p14:tracePt t="6778" x="2562225" y="5813425"/>
          <p14:tracePt t="6795" x="2625725" y="5822950"/>
          <p14:tracePt t="6812" x="2751138" y="5830888"/>
          <p14:tracePt t="6828" x="2874963" y="5840413"/>
          <p14:tracePt t="6845" x="2919413" y="5848350"/>
          <p14:tracePt t="6862" x="2990850" y="5857875"/>
          <p14:tracePt t="6878" x="3009900" y="5867400"/>
          <p14:tracePt t="6895" x="3036888" y="5867400"/>
          <p14:tracePt t="6912" x="3054350" y="5875338"/>
          <p14:tracePt t="6928" x="3062288" y="5875338"/>
          <p14:tracePt t="6945" x="3081338" y="5875338"/>
          <p14:tracePt t="6962" x="3089275" y="5875338"/>
          <p14:tracePt t="6997" x="3098800" y="5875338"/>
          <p14:tracePt t="7011" x="3108325" y="5875338"/>
          <p14:tracePt t="7012" x="3116263" y="5875338"/>
          <p14:tracePt t="7028" x="3133725" y="5875338"/>
          <p14:tracePt t="7045" x="3152775" y="5867400"/>
          <p14:tracePt t="7062" x="3160713" y="5867400"/>
          <p14:tracePt t="7078" x="3170238" y="5848350"/>
          <p14:tracePt t="7095" x="3179763" y="5840413"/>
          <p14:tracePt t="7112" x="3187700" y="5813425"/>
          <p14:tracePt t="7128" x="3187700" y="5751513"/>
          <p14:tracePt t="7145" x="3160713" y="5661025"/>
          <p14:tracePt t="7162" x="3133725" y="5616575"/>
          <p14:tracePt t="7178" x="3089275" y="5562600"/>
          <p14:tracePt t="7195" x="3036888" y="5518150"/>
          <p14:tracePt t="7211" x="2990850" y="5491163"/>
          <p14:tracePt t="7228" x="2919413" y="5456238"/>
          <p14:tracePt t="7245" x="2884488" y="5446713"/>
          <p14:tracePt t="7261" x="2813050" y="5438775"/>
          <p14:tracePt t="7278" x="2732088" y="5429250"/>
          <p14:tracePt t="7295" x="2714625" y="5429250"/>
          <p14:tracePt t="7311" x="2670175" y="5429250"/>
          <p14:tracePt t="7328" x="2652713" y="5429250"/>
          <p14:tracePt t="7345" x="2608263" y="5429250"/>
          <p14:tracePt t="7361" x="2517775" y="5429250"/>
          <p14:tracePt t="7378" x="2490788" y="5429250"/>
          <p14:tracePt t="7395" x="2428875" y="5429250"/>
          <p14:tracePt t="7411" x="2286000" y="5465763"/>
          <p14:tracePt t="7428" x="2224088" y="5500688"/>
          <p14:tracePt t="7445" x="2116138" y="5562600"/>
          <p14:tracePt t="7461" x="2044700" y="5608638"/>
          <p14:tracePt t="7478" x="2027238" y="5626100"/>
          <p14:tracePt t="7495" x="1973263" y="5697538"/>
          <p14:tracePt t="7511" x="1955800" y="5732463"/>
          <p14:tracePt t="7528" x="1946275" y="5751513"/>
          <p14:tracePt t="7545" x="1946275" y="5803900"/>
          <p14:tracePt t="7561" x="1955800" y="5822950"/>
          <p14:tracePt t="7578" x="2000250" y="5867400"/>
          <p14:tracePt t="7595" x="2098675" y="5929313"/>
          <p14:tracePt t="7611" x="2152650" y="5956300"/>
          <p14:tracePt t="7628" x="2214563" y="5983288"/>
          <p14:tracePt t="7645" x="2339975" y="6010275"/>
          <p14:tracePt t="7661" x="2473325" y="6027738"/>
          <p14:tracePt t="7678" x="2660650" y="6027738"/>
          <p14:tracePt t="7695" x="2759075" y="6027738"/>
          <p14:tracePt t="7711" x="2919413" y="6027738"/>
          <p14:tracePt t="7728" x="3071813" y="6018213"/>
          <p14:tracePt t="7745" x="3125788" y="6000750"/>
          <p14:tracePt t="7761" x="3241675" y="5965825"/>
          <p14:tracePt t="7778" x="3375025" y="5919788"/>
          <p14:tracePt t="7795" x="3419475" y="5894388"/>
          <p14:tracePt t="7811" x="3490913" y="5867400"/>
          <p14:tracePt t="7828" x="3509963" y="5857875"/>
          <p14:tracePt t="7845" x="3544888" y="5830888"/>
          <p14:tracePt t="7861" x="3554413" y="5822950"/>
          <p14:tracePt t="7878" x="3562350" y="5822950"/>
          <p14:tracePt t="7895" x="3571875" y="5803900"/>
          <p14:tracePt t="7911" x="3571875" y="5795963"/>
          <p14:tracePt t="7928" x="3581400" y="5786438"/>
          <p14:tracePt t="7945" x="3581400" y="5751513"/>
          <p14:tracePt t="7961" x="3581400" y="5705475"/>
          <p14:tracePt t="7978" x="3562350" y="5680075"/>
          <p14:tracePt t="7995" x="3527425" y="5616575"/>
          <p14:tracePt t="8011" x="3500438" y="5581650"/>
          <p14:tracePt t="8028" x="3429000" y="5518150"/>
          <p14:tracePt t="8045" x="3322638" y="5465763"/>
          <p14:tracePt t="8061" x="3241675" y="5429250"/>
          <p14:tracePt t="8078" x="3071813" y="5384800"/>
          <p14:tracePt t="8095" x="2973388" y="5375275"/>
          <p14:tracePt t="8111" x="2795588" y="5367338"/>
          <p14:tracePt t="8128" x="2652713" y="5375275"/>
          <p14:tracePt t="8145" x="2536825" y="5411788"/>
          <p14:tracePt t="8161" x="2500313" y="5429250"/>
          <p14:tracePt t="8178" x="2428875" y="5446713"/>
          <p14:tracePt t="8195" x="2419350" y="5465763"/>
          <p14:tracePt t="8211" x="2384425" y="5483225"/>
          <p14:tracePt t="8228" x="2347913" y="5527675"/>
          <p14:tracePt t="8245" x="2339975" y="5554663"/>
          <p14:tracePt t="8261" x="2322513" y="5599113"/>
          <p14:tracePt t="8278" x="2312988" y="5661025"/>
          <p14:tracePt t="8295" x="2312988" y="5680075"/>
          <p14:tracePt t="8311" x="2347913" y="5751513"/>
          <p14:tracePt t="8328" x="2366963" y="5768975"/>
          <p14:tracePt t="8345" x="2411413" y="5786438"/>
          <p14:tracePt t="8361" x="2490788" y="5786438"/>
          <p14:tracePt t="8378" x="2554288" y="5786438"/>
          <p14:tracePt t="8395" x="2652713" y="5786438"/>
          <p14:tracePt t="8411" x="2751138" y="5759450"/>
          <p14:tracePt t="8428" x="2776538" y="5751513"/>
          <p14:tracePt t="8445" x="2813050" y="5741988"/>
          <p14:tracePt t="8461" x="2822575" y="5741988"/>
          <p14:tracePt t="8843" x="2813050" y="5741988"/>
          <p14:tracePt t="8886" x="2803525" y="5732463"/>
          <p14:tracePt t="8895" x="2776538" y="5715000"/>
          <p14:tracePt t="8912" x="2759075" y="5688013"/>
          <p14:tracePt t="8928" x="2751138" y="5680075"/>
          <p14:tracePt t="8945" x="2724150" y="5643563"/>
          <p14:tracePt t="8961" x="2705100" y="5608638"/>
          <p14:tracePt t="8978" x="2697163" y="5589588"/>
          <p14:tracePt t="8995" x="2660650" y="5527675"/>
          <p14:tracePt t="9011" x="2660650" y="5500688"/>
          <p14:tracePt t="9028" x="2633663" y="5429250"/>
          <p14:tracePt t="9044" x="2616200" y="5384800"/>
          <p14:tracePt t="9062" x="2608263" y="5367338"/>
          <p14:tracePt t="9079" x="2589213" y="5340350"/>
          <p14:tracePt t="9095" x="2571750" y="5313363"/>
          <p14:tracePt t="9112" x="2571750" y="5303838"/>
          <p14:tracePt t="9129" x="2562225" y="5276850"/>
          <p14:tracePt t="9145" x="2544763" y="5251450"/>
          <p14:tracePt t="9162" x="2544763" y="5241925"/>
          <p14:tracePt t="9179" x="2517775" y="5205413"/>
          <p14:tracePt t="9195" x="2509838" y="5197475"/>
          <p14:tracePt t="9212" x="2482850" y="5170488"/>
          <p14:tracePt t="9229" x="2446338" y="5143500"/>
          <p14:tracePt t="9245" x="2438400" y="5126038"/>
          <p14:tracePt t="9262" x="2393950" y="5089525"/>
          <p14:tracePt t="9279" x="2357438" y="5062538"/>
          <p14:tracePt t="9295" x="2339975" y="5054600"/>
          <p14:tracePt t="9312" x="2303463" y="5027613"/>
          <p14:tracePt t="9329" x="2259013" y="5000625"/>
          <p14:tracePt t="9345" x="2241550" y="4983163"/>
          <p14:tracePt t="9362" x="2179638" y="4938713"/>
          <p14:tracePt t="9379" x="2143125" y="4911725"/>
          <p14:tracePt t="9395" x="2089150" y="4875213"/>
          <p14:tracePt t="9412" x="2062163" y="4857750"/>
          <p14:tracePt t="9429" x="2036763" y="4840288"/>
          <p14:tracePt t="9445" x="2017713" y="4822825"/>
          <p14:tracePt t="9462" x="2000250" y="4822825"/>
          <p14:tracePt t="9479" x="1973263" y="4813300"/>
          <p14:tracePt t="9495" x="1938338" y="4803775"/>
          <p14:tracePt t="9512" x="1928813" y="4795838"/>
          <p14:tracePt t="9529" x="1911350" y="4795838"/>
          <p14:tracePt t="9545" x="1893888" y="4795838"/>
          <p14:tracePt t="9562" x="1884363" y="4795838"/>
          <p14:tracePt t="9579" x="1866900" y="4795838"/>
          <p14:tracePt t="9615" x="1847850" y="4795838"/>
          <p14:tracePt t="9629" x="1839913" y="4803775"/>
          <p14:tracePt t="9629" x="1795463" y="4894263"/>
          <p14:tracePt t="9645" x="1776413" y="4946650"/>
          <p14:tracePt t="9662" x="1751013" y="5045075"/>
          <p14:tracePt t="9679" x="1741488" y="5153025"/>
          <p14:tracePt t="9695" x="1741488" y="5205413"/>
          <p14:tracePt t="9712" x="1758950" y="5259388"/>
          <p14:tracePt t="9729" x="1776413" y="5303838"/>
          <p14:tracePt t="9745" x="1795463" y="5322888"/>
          <p14:tracePt t="9762" x="1830388" y="5348288"/>
          <p14:tracePt t="9779" x="1866900" y="5348288"/>
          <p14:tracePt t="9795" x="1893888" y="5357813"/>
          <p14:tracePt t="9812" x="1955800" y="5357813"/>
          <p14:tracePt t="9829" x="1990725" y="5357813"/>
          <p14:tracePt t="9845" x="2089150" y="5340350"/>
          <p14:tracePt t="9862" x="2133600" y="5322888"/>
          <p14:tracePt t="9879" x="2160588" y="5303838"/>
          <p14:tracePt t="9895" x="2205038" y="5232400"/>
          <p14:tracePt t="9912" x="2232025" y="5153025"/>
          <p14:tracePt t="9929" x="2232025" y="5089525"/>
          <p14:tracePt t="9945" x="2224088" y="4991100"/>
          <p14:tracePt t="9962" x="2197100" y="4875213"/>
          <p14:tracePt t="9979" x="2179638" y="4830763"/>
          <p14:tracePt t="9995" x="2143125" y="4759325"/>
          <p14:tracePt t="10011" x="2133600" y="4732338"/>
          <p14:tracePt t="10028" x="2108200" y="4679950"/>
          <p14:tracePt t="10044" x="2089150" y="4652963"/>
          <p14:tracePt t="10079" x="2081213" y="4643438"/>
          <p14:tracePt t="10094" x="2071688" y="4643438"/>
          <p14:tracePt t="10111" x="2071688" y="4633913"/>
          <p14:tracePt t="10111" x="2062163" y="4633913"/>
          <p14:tracePt t="10162" x="2054225" y="4633913"/>
          <p14:tracePt t="10178" x="2044700" y="4633913"/>
          <p14:tracePt t="10201" x="2036763" y="4633913"/>
          <p14:tracePt t="10223" x="2027238" y="4652963"/>
          <p14:tracePt t="10230" x="2017713" y="4660900"/>
          <p14:tracePt t="10249" x="2017713" y="4679950"/>
          <p14:tracePt t="10261" x="1990725" y="4714875"/>
          <p14:tracePt t="10278" x="1990725" y="4732338"/>
          <p14:tracePt t="10294" x="1982788" y="4776788"/>
          <p14:tracePt t="10311" x="1965325" y="4840288"/>
          <p14:tracePt t="10328" x="1965325" y="4884738"/>
          <p14:tracePt t="10344" x="1965325" y="4965700"/>
          <p14:tracePt t="10361" x="1965325" y="5018088"/>
          <p14:tracePt t="10378" x="1965325" y="5045075"/>
          <p14:tracePt t="10394" x="1965325" y="5081588"/>
          <p14:tracePt t="10411" x="1965325" y="5143500"/>
          <p14:tracePt t="10428" x="1965325" y="5160963"/>
          <p14:tracePt t="10444" x="2000250" y="5214938"/>
          <p14:tracePt t="10461" x="2170113" y="5268913"/>
          <p14:tracePt t="10478" x="2357438" y="5286375"/>
          <p14:tracePt t="10494" x="3098800" y="5224463"/>
          <p14:tracePt t="10511" x="3562350" y="5133975"/>
          <p14:tracePt t="10528" x="4687888" y="4875213"/>
          <p14:tracePt t="10544" x="5973763" y="4660900"/>
          <p14:tracePt t="10561" x="6626225" y="4598988"/>
          <p14:tracePt t="10578" x="7562850" y="4598988"/>
          <p14:tracePt t="10595" x="7867650" y="4598988"/>
          <p14:tracePt t="10611" x="8313738" y="4598988"/>
          <p14:tracePt t="10628" x="8545513" y="4598988"/>
          <p14:tracePt t="10644" x="8616950" y="4608513"/>
          <p14:tracePt t="10661" x="8751888" y="4608513"/>
          <p14:tracePt t="10678" x="8804275" y="4608513"/>
          <p14:tracePt t="10712" x="8813800" y="4608513"/>
          <p14:tracePt t="10988" x="8804275" y="4608513"/>
          <p14:tracePt t="10995" x="8670925" y="4608513"/>
          <p14:tracePt t="11011" x="8599488" y="4616450"/>
          <p14:tracePt t="11028" x="8420100" y="4652963"/>
          <p14:tracePt t="11044" x="8205788" y="4705350"/>
          <p14:tracePt t="11061" x="8062913" y="4741863"/>
          <p14:tracePt t="11077" x="7813675" y="4776788"/>
          <p14:tracePt t="11094" x="7616825" y="4822825"/>
          <p14:tracePt t="11111" x="7554913" y="4840288"/>
          <p14:tracePt t="11127" x="7500938" y="4857750"/>
          <p14:tracePt t="11144" x="7491413" y="4867275"/>
          <p14:tracePt t="11161" x="7483475" y="4875213"/>
          <p14:tracePt t="11222" x="7473950" y="4884738"/>
          <p14:tracePt t="11232" x="7466013" y="4884738"/>
          <p14:tracePt t="11234" x="7466013" y="4894263"/>
          <p14:tracePt t="11244" x="7466013" y="4902200"/>
          <p14:tracePt t="11261" x="7466013" y="4938713"/>
          <p14:tracePt t="11278" x="7466013" y="5000625"/>
          <p14:tracePt t="11294" x="7466013" y="5027613"/>
          <p14:tracePt t="11311" x="7500938" y="5108575"/>
          <p14:tracePt t="11328" x="7581900" y="5205413"/>
          <p14:tracePt t="11344" x="7670800" y="5259388"/>
          <p14:tracePt t="11361" x="7858125" y="5303838"/>
          <p14:tracePt t="11377" x="8010525" y="5303838"/>
          <p14:tracePt t="11394" x="8224838" y="5303838"/>
          <p14:tracePt t="11411" x="8402638" y="5259388"/>
          <p14:tracePt t="11427" x="8466138" y="5214938"/>
          <p14:tracePt t="11444" x="8555038" y="5143500"/>
          <p14:tracePt t="11461" x="8599488" y="5081588"/>
          <p14:tracePt t="11477" x="8616950" y="5054600"/>
          <p14:tracePt t="11494" x="8626475" y="4919663"/>
          <p14:tracePt t="11511" x="8626475" y="4803775"/>
          <p14:tracePt t="11527" x="8483600" y="4473575"/>
          <p14:tracePt t="11544" x="8331200" y="4224338"/>
          <p14:tracePt t="11561" x="7966075" y="3786188"/>
          <p14:tracePt t="11577" x="7545388" y="3402013"/>
          <p14:tracePt t="11594" x="7340600" y="3276600"/>
          <p14:tracePt t="11611" x="7072313" y="3152775"/>
          <p14:tracePt t="11627" x="6813550" y="3098800"/>
          <p14:tracePt t="11644" x="6715125" y="3098800"/>
          <p14:tracePt t="11661" x="6527800" y="3108325"/>
          <p14:tracePt t="11982" x="6500813" y="3116263"/>
          <p14:tracePt t="11982" x="6429375" y="3152775"/>
          <p14:tracePt t="11994" x="6180138" y="3224213"/>
          <p14:tracePt t="12011" x="5983288" y="3276600"/>
          <p14:tracePt t="12027" x="5456238" y="3367088"/>
          <p14:tracePt t="12044" x="4919663" y="3411538"/>
          <p14:tracePt t="12061" x="4687888" y="3438525"/>
          <p14:tracePt t="12077" x="4313238" y="3438525"/>
          <p14:tracePt t="12094" x="4054475" y="3438525"/>
          <p14:tracePt t="12111" x="3919538" y="3438525"/>
          <p14:tracePt t="12127" x="3732213" y="3411538"/>
          <p14:tracePt t="12144" x="3660775" y="3384550"/>
          <p14:tracePt t="12161" x="3554413" y="3340100"/>
          <p14:tracePt t="12177" x="3490913" y="3295650"/>
          <p14:tracePt t="12194" x="3455988" y="3286125"/>
          <p14:tracePt t="12211" x="3419475" y="3259138"/>
          <p14:tracePt t="12227" x="3384550" y="3232150"/>
          <p14:tracePt t="12244" x="3367088" y="3214688"/>
          <p14:tracePt t="12261" x="3330575" y="3197225"/>
          <p14:tracePt t="12277" x="3286125" y="3170238"/>
          <p14:tracePt t="12294" x="3268663" y="3160713"/>
          <p14:tracePt t="12311" x="3224213" y="3133725"/>
          <p14:tracePt t="12327" x="3187700" y="3125788"/>
          <p14:tracePt t="12344" x="3143250" y="3098800"/>
          <p14:tracePt t="12361" x="3116263" y="3054350"/>
          <p14:tracePt t="12377" x="3098800" y="3044825"/>
          <p14:tracePt t="12394" x="3071813" y="2982913"/>
          <p14:tracePt t="12411" x="3062288" y="2965450"/>
          <p14:tracePt t="12660" x="3054350" y="2965450"/>
          <p14:tracePt t="12662" x="3000375" y="2982913"/>
          <p14:tracePt t="12677" x="2840038" y="3044825"/>
          <p14:tracePt t="12694" x="2724150" y="3071813"/>
          <p14:tracePt t="12710" x="2490788" y="3152775"/>
          <p14:tracePt t="12727" x="2276475" y="3214688"/>
          <p14:tracePt t="12744" x="2214563" y="3224213"/>
          <p14:tracePt t="12760" x="2133600" y="3251200"/>
          <p14:tracePt t="12777" x="2098675" y="3251200"/>
          <p14:tracePt t="12794" x="2089150" y="3259138"/>
          <p14:tracePt t="12916" x="2081213" y="3259138"/>
          <p14:tracePt t="12927" x="2081213" y="3251200"/>
          <p14:tracePt t="12930" x="2081213" y="3224213"/>
          <p14:tracePt t="12944" x="2081213" y="3133725"/>
          <p14:tracePt t="12961" x="2081213" y="3054350"/>
          <p14:tracePt t="12977" x="2116138" y="2874963"/>
          <p14:tracePt t="12994" x="2152650" y="2732088"/>
          <p14:tracePt t="13011" x="2170113" y="2670175"/>
          <p14:tracePt t="13027" x="2187575" y="2581275"/>
          <p14:tracePt t="13044" x="2187575" y="2509838"/>
          <p14:tracePt t="13060" x="2187575" y="2490788"/>
          <p14:tracePt t="13077" x="2187575" y="2455863"/>
          <p14:tracePt t="13094" x="2187575" y="2446338"/>
          <p14:tracePt t="13110" x="2187575" y="2428875"/>
          <p14:tracePt t="13127" x="2197100" y="2428875"/>
          <p14:tracePt t="13144" x="2197100" y="2419350"/>
          <p14:tracePt t="13294" x="2205038" y="2419350"/>
          <p14:tracePt t="13317" x="2224088" y="2428875"/>
          <p14:tracePt t="13327" x="2251075" y="2465388"/>
          <p14:tracePt t="13327" x="2286000" y="2527300"/>
          <p14:tracePt t="13344" x="2357438" y="2741613"/>
          <p14:tracePt t="13360" x="2393950" y="2894013"/>
          <p14:tracePt t="13377" x="2455863" y="3322638"/>
          <p14:tracePt t="13394" x="2490788" y="3625850"/>
          <p14:tracePt t="13410" x="2536825" y="3857625"/>
          <p14:tracePt t="13427" x="2554288" y="3990975"/>
          <p14:tracePt t="13444" x="2598738" y="4187825"/>
          <p14:tracePt t="13460" x="2633663" y="4259263"/>
          <p14:tracePt t="13477" x="2705100" y="4357688"/>
          <p14:tracePt t="13494" x="2751138" y="4394200"/>
          <p14:tracePt t="13510" x="2795588" y="4419600"/>
          <p14:tracePt t="13527" x="2840038" y="4429125"/>
          <p14:tracePt t="13544" x="2857500" y="4419600"/>
          <p14:tracePt t="13560" x="2884488" y="4367213"/>
          <p14:tracePt t="13577" x="2938463" y="4187825"/>
          <p14:tracePt t="13594" x="2982913" y="3867150"/>
          <p14:tracePt t="13610" x="3027363" y="3581400"/>
          <p14:tracePt t="13627" x="3071813" y="2946400"/>
          <p14:tracePt t="13644" x="3125788" y="2616200"/>
          <p14:tracePt t="13660" x="3232150" y="2036763"/>
          <p14:tracePt t="13677" x="3286125" y="1633538"/>
          <p14:tracePt t="13694" x="3303588" y="1527175"/>
          <p14:tracePt t="13710" x="3322638" y="1411288"/>
          <p14:tracePt t="13727" x="3330575" y="1393825"/>
          <p14:tracePt t="13744" x="3330575" y="1384300"/>
          <p14:tracePt t="13794" x="3340100" y="1393825"/>
          <p14:tracePt t="13810" x="3348038" y="1438275"/>
          <p14:tracePt t="13813" x="3367088" y="1571625"/>
          <p14:tracePt t="13827" x="3375025" y="1660525"/>
          <p14:tracePt t="13844" x="3384550" y="1866900"/>
          <p14:tracePt t="13860" x="3384550" y="2179638"/>
          <p14:tracePt t="13877" x="3394075" y="2438400"/>
          <p14:tracePt t="13894" x="3473450" y="3054350"/>
          <p14:tracePt t="13910" x="3554413" y="3402013"/>
          <p14:tracePt t="13927" x="3652838" y="3813175"/>
          <p14:tracePt t="13944" x="3741738" y="4027488"/>
          <p14:tracePt t="13960" x="3759200" y="4108450"/>
          <p14:tracePt t="13977" x="3813175" y="4179888"/>
          <p14:tracePt t="13994" x="3830638" y="4187825"/>
          <p14:tracePt t="14010" x="3840163" y="4187825"/>
          <p14:tracePt t="14027" x="3848100" y="4179888"/>
          <p14:tracePt t="14044" x="3902075" y="4116388"/>
          <p14:tracePt t="14060" x="3938588" y="4044950"/>
          <p14:tracePt t="14077" x="4010025" y="3848100"/>
          <p14:tracePt t="14094" x="4089400" y="3625850"/>
          <p14:tracePt t="14110" x="4143375" y="3429000"/>
          <p14:tracePt t="14127" x="4224338" y="3108325"/>
          <p14:tracePt t="14143" x="4268788" y="2911475"/>
          <p14:tracePt t="14160" x="4313238" y="2670175"/>
          <p14:tracePt t="14177" x="4330700" y="2419350"/>
          <p14:tracePt t="14194" x="4340225" y="2322513"/>
          <p14:tracePt t="14210" x="4348163" y="2160588"/>
          <p14:tracePt t="14227" x="4348163" y="2108200"/>
          <p14:tracePt t="14227" x="4348163" y="2071688"/>
          <p14:tracePt t="14244" x="4348163" y="2054225"/>
          <p14:tracePt t="14260" x="4348163" y="2044700"/>
          <p14:tracePt t="14323" x="4357688" y="2044700"/>
          <p14:tracePt t="14366" x="4357688" y="2071688"/>
          <p14:tracePt t="14375" x="4357688" y="2081213"/>
          <p14:tracePt t="14384" x="4357688" y="2089150"/>
          <p14:tracePt t="14394" x="4367213" y="2160588"/>
          <p14:tracePt t="14753" x="4375150" y="2160588"/>
          <p14:tracePt t="14762" x="4384675" y="2205038"/>
          <p14:tracePt t="14777" x="4384675" y="2268538"/>
          <p14:tracePt t="14794" x="4384675" y="2312988"/>
          <p14:tracePt t="14810" x="4394200" y="2490788"/>
          <p14:tracePt t="14827" x="4402138" y="2589213"/>
          <p14:tracePt t="14844" x="4446588" y="2768600"/>
          <p14:tracePt t="14860" x="4465638" y="2928938"/>
          <p14:tracePt t="14877" x="4483100" y="3009900"/>
          <p14:tracePt t="14894" x="4518025" y="3125788"/>
          <p14:tracePt t="14910" x="4545013" y="3170238"/>
          <p14:tracePt t="14927" x="4589463" y="3241675"/>
          <p14:tracePt t="14943" x="4625975" y="3295650"/>
          <p14:tracePt t="14960" x="4652963" y="3313113"/>
          <p14:tracePt t="14977" x="4679950" y="3340100"/>
          <p14:tracePt t="14994" x="4697413" y="3357563"/>
          <p14:tracePt t="15010" x="4705350" y="3367088"/>
          <p14:tracePt t="15027" x="4714875" y="3375025"/>
          <p14:tracePt t="15080" x="4724400" y="3375025"/>
          <p14:tracePt t="15099" x="4751388" y="3303588"/>
          <p14:tracePt t="15110" x="4759325" y="3214688"/>
          <p14:tracePt t="15127" x="4786313" y="2884488"/>
          <p14:tracePt t="15144" x="4795838" y="2660650"/>
          <p14:tracePt t="15160" x="4813300" y="2179638"/>
          <p14:tracePt t="15177" x="4830763" y="1866900"/>
          <p14:tracePt t="15194" x="4848225" y="1741488"/>
          <p14:tracePt t="15210" x="4884738" y="1589088"/>
          <p14:tracePt t="15227" x="4894263" y="1544638"/>
          <p14:tracePt t="15243" x="4902200" y="1536700"/>
          <p14:tracePt t="15260" x="4919663" y="1536700"/>
          <p14:tracePt t="15277" x="4929188" y="1544638"/>
          <p14:tracePt t="15293" x="4991100" y="1643063"/>
          <p14:tracePt t="15310" x="5072063" y="1874838"/>
          <p14:tracePt t="15327" x="5153025" y="2062163"/>
          <p14:tracePt t="15343" x="5224463" y="2374900"/>
          <p14:tracePt t="15360" x="5268913" y="2660650"/>
          <p14:tracePt t="15377" x="5276850" y="2759075"/>
          <p14:tracePt t="15393" x="5295900" y="2973388"/>
          <p14:tracePt t="15410" x="5303838" y="3054350"/>
          <p14:tracePt t="15427" x="5348288" y="3224213"/>
          <p14:tracePt t="15443" x="5394325" y="3330575"/>
          <p14:tracePt t="15460" x="5411788" y="3367088"/>
          <p14:tracePt t="15477" x="5446713" y="3429000"/>
          <p14:tracePt t="15493" x="5473700" y="3446463"/>
          <p14:tracePt t="15510" x="5483225" y="3455988"/>
          <p14:tracePt t="15527" x="5491163" y="3465513"/>
          <p14:tracePt t="15580" x="5500688" y="3446463"/>
          <p14:tracePt t="15589" x="5500688" y="3394075"/>
          <p14:tracePt t="15600" x="5500688" y="3303588"/>
          <p14:tracePt t="15610" x="5510213" y="2884488"/>
          <p14:tracePt t="15627" x="5510213" y="2366963"/>
          <p14:tracePt t="15643" x="5510213" y="2187575"/>
          <p14:tracePt t="15660" x="5545138" y="1884363"/>
          <p14:tracePt t="15677" x="5581650" y="1724025"/>
          <p14:tracePt t="15693" x="5599113" y="1670050"/>
          <p14:tracePt t="15710" x="5616575" y="1633538"/>
          <p14:tracePt t="15727" x="5626100" y="1625600"/>
          <p14:tracePt t="15765" x="5634038" y="1625600"/>
          <p14:tracePt t="15774" x="5643563" y="1643063"/>
          <p14:tracePt t="15793" x="5661025" y="1652588"/>
          <p14:tracePt t="15793" x="5705475" y="1758950"/>
          <p14:tracePt t="15810" x="5732463" y="1901825"/>
          <p14:tracePt t="15827" x="5751513" y="2009775"/>
          <p14:tracePt t="15843" x="5795963" y="2268538"/>
          <p14:tracePt t="15860" x="5813425" y="2374900"/>
          <p14:tracePt t="15877" x="5848350" y="2608263"/>
          <p14:tracePt t="15893" x="5894388" y="2803525"/>
          <p14:tracePt t="15910" x="5919788" y="2982913"/>
          <p14:tracePt t="15926" x="5929313" y="3044825"/>
          <p14:tracePt t="15943" x="5965825" y="3197225"/>
          <p14:tracePt t="15960" x="5983288" y="3259138"/>
          <p14:tracePt t="15977" x="6018213" y="3340100"/>
          <p14:tracePt t="15993" x="6027738" y="3367088"/>
          <p14:tracePt t="16273" x="6027738" y="3357563"/>
          <p14:tracePt t="16293" x="6027738" y="3348038"/>
          <p14:tracePt t="16293" x="6027738" y="3286125"/>
          <p14:tracePt t="16295" x="6037263" y="3214688"/>
          <p14:tracePt t="16310" x="6081713" y="3081338"/>
          <p14:tracePt t="16327" x="6099175" y="3017838"/>
          <p14:tracePt t="16343" x="6153150" y="2901950"/>
          <p14:tracePt t="16360" x="6224588" y="2768600"/>
          <p14:tracePt t="16377" x="6251575" y="2679700"/>
          <p14:tracePt t="16393" x="6303963" y="2517775"/>
          <p14:tracePt t="16410" x="6357938" y="2339975"/>
          <p14:tracePt t="16426" x="6384925" y="2251075"/>
          <p14:tracePt t="16443" x="6402388" y="2160588"/>
          <p14:tracePt t="16460" x="6419850" y="2027238"/>
          <p14:tracePt t="16477" x="6438900" y="1965325"/>
          <p14:tracePt t="16493" x="6456363" y="1946275"/>
          <p14:tracePt t="16510" x="6465888" y="1946275"/>
          <p14:tracePt t="16549" x="6483350" y="1946275"/>
          <p14:tracePt t="16560" x="6483350" y="1955800"/>
          <p14:tracePt t="16560" x="6500813" y="1990725"/>
          <p14:tracePt t="16576" x="6537325" y="2179638"/>
          <p14:tracePt t="16593" x="6562725" y="2509838"/>
          <p14:tracePt t="16610" x="6562725" y="2776538"/>
          <p14:tracePt t="16626" x="6562725" y="3429000"/>
          <p14:tracePt t="16643" x="6562725" y="3776663"/>
          <p14:tracePt t="16660" x="6589713" y="4205288"/>
          <p14:tracePt t="16676" x="6616700" y="4491038"/>
          <p14:tracePt t="16693" x="6643688" y="4589463"/>
          <p14:tracePt t="16710" x="6661150" y="4679950"/>
          <p14:tracePt t="16726" x="6661150" y="4697413"/>
          <p14:tracePt t="16743" x="6670675" y="4705350"/>
          <p14:tracePt t="16760" x="6705600" y="4705350"/>
          <p14:tracePt t="16776" x="6732588" y="4705350"/>
          <p14:tracePt t="16793" x="6769100" y="4687888"/>
          <p14:tracePt t="16810" x="6823075" y="4598988"/>
          <p14:tracePt t="16826" x="6858000" y="4500563"/>
          <p14:tracePt t="16843" x="6911975" y="4214813"/>
          <p14:tracePt t="16860" x="6956425" y="3946525"/>
          <p14:tracePt t="16876" x="7045325" y="3108325"/>
          <p14:tracePt t="16893" x="7081838" y="2089150"/>
          <p14:tracePt t="16910" x="7126288" y="1285875"/>
          <p14:tracePt t="16926" x="7153275" y="1125538"/>
          <p14:tracePt t="16943" x="7161213" y="946150"/>
          <p14:tracePt t="16960" x="7161213" y="928688"/>
          <p14:tracePt t="16993" x="7126288" y="928688"/>
          <p14:tracePt t="17010" x="7072313" y="928688"/>
          <p14:tracePt t="17026" x="6902450" y="982663"/>
          <p14:tracePt t="17043" x="6705600" y="1098550"/>
          <p14:tracePt t="17060" x="6562725" y="1179513"/>
          <p14:tracePt t="17076" x="6313488" y="1357313"/>
          <p14:tracePt t="17093" x="6116638" y="1490663"/>
          <p14:tracePt t="17110" x="6037263" y="1562100"/>
          <p14:tracePt t="17126" x="5867400" y="1704975"/>
          <p14:tracePt t="17143" x="5776913" y="1776413"/>
          <p14:tracePt t="17160" x="5589588" y="1893888"/>
          <p14:tracePt t="17471" x="5581650" y="1893888"/>
          <p14:tracePt t="17480" x="5518150" y="1893888"/>
          <p14:tracePt t="17493" x="5375275" y="1893888"/>
          <p14:tracePt t="17510" x="5313363" y="1893888"/>
          <p14:tracePt t="17526" x="5143500" y="1911350"/>
          <p14:tracePt t="17543" x="4938713" y="1946275"/>
          <p14:tracePt t="17560" x="4679950" y="1965325"/>
          <p14:tracePt t="17593" x="4500563" y="1982788"/>
          <p14:tracePt t="17610" x="4446588" y="1982788"/>
          <p14:tracePt t="17626" x="4295775" y="1990725"/>
          <p14:tracePt t="17643" x="4232275" y="2000250"/>
          <p14:tracePt t="17660" x="4125913" y="2017713"/>
          <p14:tracePt t="17676" x="4044950" y="2036763"/>
          <p14:tracePt t="17693" x="4010025" y="2036763"/>
          <p14:tracePt t="17710" x="3956050" y="2054225"/>
          <p14:tracePt t="17726" x="3911600" y="2071688"/>
          <p14:tracePt t="17743" x="3902075" y="2098675"/>
          <p14:tracePt t="17760" x="3857625" y="2152650"/>
          <p14:tracePt t="17776" x="3822700" y="2205038"/>
          <p14:tracePt t="17793" x="3768725" y="2330450"/>
          <p14:tracePt t="17810" x="3759200" y="2455863"/>
          <p14:tracePt t="17826" x="3751263" y="2527300"/>
          <p14:tracePt t="17843" x="3741738" y="2652713"/>
          <p14:tracePt t="17859" x="3741738" y="2705100"/>
          <p14:tracePt t="17876" x="3741738" y="2795588"/>
          <p14:tracePt t="17893" x="3795713" y="2857500"/>
          <p14:tracePt t="17910" x="3867150" y="2911475"/>
          <p14:tracePt t="17926" x="3919538" y="2928938"/>
          <p14:tracePt t="17943" x="4027488" y="2938463"/>
          <p14:tracePt t="17959" x="4116388" y="2938463"/>
          <p14:tracePt t="17976" x="4303713" y="2901950"/>
          <p14:tracePt t="17993" x="4429125" y="2822575"/>
          <p14:tracePt t="18009" x="4465638" y="2759075"/>
          <p14:tracePt t="18026" x="4518025" y="2598738"/>
          <p14:tracePt t="18043" x="4518025" y="2401888"/>
          <p14:tracePt t="18059" x="4500563" y="2303463"/>
          <p14:tracePt t="18076" x="4429125" y="2089150"/>
          <p14:tracePt t="18093" x="4384675" y="2000250"/>
          <p14:tracePt t="18109" x="4322763" y="1847850"/>
          <p14:tracePt t="18126" x="4251325" y="1741488"/>
          <p14:tracePt t="18143" x="4224338" y="1697038"/>
          <p14:tracePt t="18159" x="4179888" y="1633538"/>
          <p14:tracePt t="18176" x="4143375" y="1598613"/>
          <p14:tracePt t="18193" x="4108450" y="1581150"/>
          <p14:tracePt t="18209" x="4062413" y="1571625"/>
          <p14:tracePt t="18226" x="4010025" y="1562100"/>
          <p14:tracePt t="18243" x="3973513" y="1562100"/>
          <p14:tracePt t="18259" x="3956050" y="1562100"/>
          <p14:tracePt t="18276" x="3938588" y="1562100"/>
          <p14:tracePt t="18293" x="3919538" y="1562100"/>
          <p14:tracePt t="18309" x="3911600" y="1562100"/>
          <p14:tracePt t="18326" x="3902075" y="1562100"/>
          <p14:tracePt t="18343" x="3884613" y="1625600"/>
          <p14:tracePt t="18359" x="3867150" y="1643063"/>
          <p14:tracePt t="18376" x="3840163" y="1731963"/>
          <p14:tracePt t="18393" x="3840163" y="1795463"/>
          <p14:tracePt t="18409" x="3840163" y="1938338"/>
          <p14:tracePt t="18426" x="3857625" y="2054225"/>
          <p14:tracePt t="18443" x="3902075" y="2108200"/>
          <p14:tracePt t="18459" x="3919538" y="2133600"/>
          <p14:tracePt t="18476" x="3956050" y="2133600"/>
          <p14:tracePt t="18510" x="3965575" y="2133600"/>
          <p14:tracePt t="18510" x="3983038" y="2133600"/>
          <p14:tracePt t="18526" x="3990975" y="2062163"/>
          <p14:tracePt t="18543" x="3990975" y="2036763"/>
          <p14:tracePt t="18559" x="3990975" y="1955800"/>
          <p14:tracePt t="18576" x="3990975" y="1866900"/>
          <p14:tracePt t="18593" x="3990975" y="1803400"/>
          <p14:tracePt t="18609" x="3965575" y="1714500"/>
          <p14:tracePt t="18626" x="3911600" y="1633538"/>
          <p14:tracePt t="18643" x="3894138" y="1616075"/>
          <p14:tracePt t="18659" x="3857625" y="1581150"/>
          <p14:tracePt t="18676" x="3840163" y="1571625"/>
          <p14:tracePt t="18693" x="3813175" y="1544638"/>
          <p14:tracePt t="18709" x="3776663" y="1536700"/>
          <p14:tracePt t="18726" x="3751263" y="1527175"/>
          <p14:tracePt t="18743" x="3732213" y="1517650"/>
          <p14:tracePt t="18759" x="3705225" y="1517650"/>
          <p14:tracePt t="18795" x="3697288" y="1509713"/>
          <p14:tracePt t="18807" x="3679825" y="1509713"/>
          <p14:tracePt t="18827" x="3660775" y="1509713"/>
          <p14:tracePt t="18845" x="3652838" y="1509713"/>
          <p14:tracePt t="18859" x="3643313" y="1509713"/>
          <p14:tracePt t="18859" x="3625850" y="1509713"/>
          <p14:tracePt t="18876" x="3616325" y="1509713"/>
          <p14:tracePt t="18893" x="3598863" y="1509713"/>
          <p14:tracePt t="18948" x="3589338" y="1509713"/>
          <p14:tracePt t="18957" x="3581400" y="1509713"/>
          <p14:tracePt t="18979" x="3581400" y="1500188"/>
          <p14:tracePt t="18998" x="3581400" y="1490663"/>
          <p14:tracePt t="19040" x="3581400" y="1482725"/>
          <p14:tracePt t="19049" x="3589338" y="1438275"/>
          <p14:tracePt t="19062" x="3608388" y="1419225"/>
          <p14:tracePt t="19076" x="3633788" y="1384300"/>
          <p14:tracePt t="19093" x="3633788" y="1366838"/>
          <p14:tracePt t="19110" x="3643313" y="1357313"/>
          <p14:tracePt t="19161" x="3643313" y="1347788"/>
          <p14:tracePt t="19559" x="3643313" y="1357313"/>
          <p14:tracePt t="19567" x="3643313" y="1366838"/>
          <p14:tracePt t="19620" x="3643313" y="1374775"/>
          <p14:tracePt t="19683" x="3643313" y="1384300"/>
          <p14:tracePt t="19712" x="3652838" y="1384300"/>
          <p14:tracePt t="19733" x="3660775" y="1384300"/>
          <p14:tracePt t="19764" x="3670300" y="1384300"/>
          <p14:tracePt t="19788" x="3679825" y="1384300"/>
          <p14:tracePt t="19809" x="3687763" y="1384300"/>
          <p14:tracePt t="19810" x="3705225" y="1384300"/>
          <p14:tracePt t="19826" x="3714750" y="1384300"/>
          <p14:tracePt t="19843" x="3732213" y="1384300"/>
          <p14:tracePt t="19877" x="3741738" y="1384300"/>
          <p14:tracePt t="19906" x="3751263" y="1384300"/>
          <p14:tracePt t="19926" x="3768725" y="1384300"/>
          <p14:tracePt t="19926" x="3795713" y="1384300"/>
          <p14:tracePt t="19942" x="3795713" y="1374775"/>
          <p14:tracePt t="19959" x="3803650" y="1374775"/>
          <p14:tracePt t="20061" x="3803650" y="1366838"/>
          <p14:tracePt t="20090" x="3803650" y="1357313"/>
          <p14:tracePt t="20111" x="3803650" y="1347788"/>
          <p14:tracePt t="20112" x="3803650" y="1339850"/>
          <p14:tracePt t="20164" x="3795713" y="1339850"/>
          <p14:tracePt t="20174" x="3786188" y="1330325"/>
          <p14:tracePt t="20192" x="3768725" y="1330325"/>
          <p14:tracePt t="20193" x="3751263" y="1330325"/>
          <p14:tracePt t="20209" x="3714750" y="1339850"/>
          <p14:tracePt t="20226" x="3687763" y="1357313"/>
          <p14:tracePt t="20243" x="3679825" y="1357313"/>
          <p14:tracePt t="20259" x="3660775" y="1374775"/>
          <p14:tracePt t="20276" x="3652838" y="1374775"/>
          <p14:tracePt t="20292" x="3643313" y="1393825"/>
          <p14:tracePt t="20309" x="3633788" y="1393825"/>
          <p14:tracePt t="20326" x="3633788" y="1401763"/>
          <p14:tracePt t="20342" x="3625850" y="1411288"/>
          <p14:tracePt t="20359" x="3616325" y="1428750"/>
          <p14:tracePt t="20376" x="3608388" y="1446213"/>
          <p14:tracePt t="20392" x="3598863" y="1446213"/>
          <p14:tracePt t="20409" x="3598863" y="1465263"/>
          <p14:tracePt t="20426" x="3598863" y="1473200"/>
          <p14:tracePt t="20442" x="3598863" y="1482725"/>
          <p14:tracePt t="20459" x="3598863" y="1490663"/>
          <p14:tracePt t="20499" x="3598863" y="1500188"/>
          <p14:tracePt t="20551" x="3608388" y="1500188"/>
          <p14:tracePt t="20560" x="3616325" y="1500188"/>
          <p14:tracePt t="20570" x="3625850" y="1500188"/>
          <p14:tracePt t="20578" x="3643313" y="1500188"/>
          <p14:tracePt t="20612" x="3652838" y="1500188"/>
          <p14:tracePt t="20631" x="3660775" y="1500188"/>
          <p14:tracePt t="20662" x="3670300" y="1500188"/>
          <p14:tracePt t="20815" x="3670300" y="1509713"/>
          <p14:tracePt t="20857" x="3679825" y="1527175"/>
          <p14:tracePt t="20864" x="3687763" y="1544638"/>
          <p14:tracePt t="20876" x="3687763" y="1633538"/>
          <p14:tracePt t="20892" x="3687763" y="1812925"/>
          <p14:tracePt t="20909" x="3670300" y="1938338"/>
          <p14:tracePt t="20926" x="3633788" y="2152650"/>
          <p14:tracePt t="20942" x="3598863" y="2339975"/>
          <p14:tracePt t="20959" x="3571875" y="2438400"/>
          <p14:tracePt t="20976" x="3527425" y="2608263"/>
          <p14:tracePt t="20992" x="3490913" y="2724150"/>
          <p14:tracePt t="21009" x="3473450" y="2768600"/>
          <p14:tracePt t="21026" x="3438525" y="2847975"/>
          <p14:tracePt t="21042" x="3429000" y="2867025"/>
          <p14:tracePt t="21059" x="3411538" y="2911475"/>
          <p14:tracePt t="21076" x="3357563" y="2973388"/>
          <p14:tracePt t="21092" x="3348038" y="3000375"/>
          <p14:tracePt t="21109" x="3259138" y="3089275"/>
          <p14:tracePt t="21126" x="3179763" y="3170238"/>
          <p14:tracePt t="21142" x="3133725" y="3205163"/>
          <p14:tracePt t="21159" x="3054350" y="3276600"/>
          <p14:tracePt t="21176" x="2990850" y="3330575"/>
          <p14:tracePt t="21192" x="2955925" y="3357563"/>
          <p14:tracePt t="21209" x="2938463" y="3367088"/>
          <p14:tracePt t="21498" x="2928938" y="3367088"/>
          <p14:tracePt t="21530" x="2919413" y="3367088"/>
          <p14:tracePt t="21532" x="2884488" y="3384550"/>
          <p14:tracePt t="21542" x="2822575" y="3411538"/>
          <p14:tracePt t="21559" x="2643188" y="3490913"/>
          <p14:tracePt t="21576" x="2428875" y="3581400"/>
          <p14:tracePt t="21593" x="2295525" y="3633788"/>
          <p14:tracePt t="21609" x="2062163" y="3768725"/>
          <p14:tracePt t="21626" x="1839913" y="3875088"/>
          <p14:tracePt t="21642" x="1724025" y="3938588"/>
          <p14:tracePt t="21659" x="1536700" y="4044950"/>
          <p14:tracePt t="21675" x="1446213" y="4098925"/>
          <p14:tracePt t="21692" x="1285875" y="4179888"/>
          <p14:tracePt t="21709" x="1169988" y="4232275"/>
          <p14:tracePt t="21726" x="1125538" y="4259263"/>
          <p14:tracePt t="21742" x="1081088" y="4286250"/>
          <p14:tracePt t="21759" x="1071563" y="4286250"/>
          <p14:tracePt t="21775" x="1062038" y="4295775"/>
          <p14:tracePt t="21815" x="1054100" y="4313238"/>
          <p14:tracePt t="21827" x="1044575" y="4348163"/>
          <p14:tracePt t="21830" x="1027113" y="4375150"/>
          <p14:tracePt t="21842" x="1009650" y="4446588"/>
          <p14:tracePt t="21859" x="990600" y="4483100"/>
          <p14:tracePt t="21876" x="955675" y="4581525"/>
          <p14:tracePt t="21892" x="919163" y="4697413"/>
          <p14:tracePt t="21909" x="901700" y="4759325"/>
          <p14:tracePt t="21926" x="866775" y="4867275"/>
          <p14:tracePt t="21942" x="822325" y="4965700"/>
          <p14:tracePt t="21959" x="803275" y="4991100"/>
          <p14:tracePt t="21975" x="785813" y="5045075"/>
          <p14:tracePt t="21992" x="785813" y="5062538"/>
          <p14:tracePt t="22009" x="768350" y="5089525"/>
          <p14:tracePt t="22025" x="768350" y="5108575"/>
          <p14:tracePt t="22042" x="768350" y="5116513"/>
          <p14:tracePt t="22111" x="768350" y="5126038"/>
          <p14:tracePt t="22126" x="795338" y="5126038"/>
          <p14:tracePt t="22142" x="893763" y="5133975"/>
          <p14:tracePt t="22143" x="982663" y="5133975"/>
          <p14:tracePt t="22159" x="1179513" y="5133975"/>
          <p14:tracePt t="22175" x="1312863" y="5108575"/>
          <p14:tracePt t="22192" x="1554163" y="5018088"/>
          <p14:tracePt t="22209" x="1768475" y="4848225"/>
          <p14:tracePt t="22226" x="1839913" y="4741863"/>
          <p14:tracePt t="22242" x="1938338" y="4554538"/>
          <p14:tracePt t="22259" x="1973263" y="4394200"/>
          <p14:tracePt t="22275" x="1973263" y="4303713"/>
          <p14:tracePt t="22292" x="1955800" y="4187825"/>
          <p14:tracePt t="22309" x="1928813" y="4143375"/>
          <p14:tracePt t="22325" x="1866900" y="4071938"/>
          <p14:tracePt t="22342" x="1776413" y="4010025"/>
          <p14:tracePt t="22359" x="1741488" y="3983038"/>
          <p14:tracePt t="22375" x="1633538" y="3938588"/>
          <p14:tracePt t="22392" x="1554163" y="3919538"/>
          <p14:tracePt t="22409" x="1527175" y="3919538"/>
          <p14:tracePt t="22425" x="1465263" y="3919538"/>
          <p14:tracePt t="22442" x="1446213" y="3919538"/>
          <p14:tracePt t="22459" x="1428750" y="3919538"/>
          <p14:tracePt t="22499" x="1419225" y="3919538"/>
          <p14:tracePt t="22539" x="1428750" y="3919538"/>
          <p14:tracePt t="22546" x="1482725" y="3919538"/>
          <p14:tracePt t="22559" x="1768475" y="3867150"/>
          <p14:tracePt t="22576" x="2384425" y="3697288"/>
          <p14:tracePt t="22592" x="2724150" y="3616325"/>
          <p14:tracePt t="22609" x="3419475" y="3411538"/>
          <p14:tracePt t="22625" x="3724275" y="3286125"/>
          <p14:tracePt t="22642" x="4027488" y="3143250"/>
          <p14:tracePt t="22659" x="4232275" y="3009900"/>
          <p14:tracePt t="22675" x="4313238" y="2901950"/>
          <p14:tracePt t="22692" x="4429125" y="2705100"/>
          <p14:tracePt t="22709" x="4473575" y="2598738"/>
          <p14:tracePt t="22725" x="4537075" y="2347913"/>
          <p14:tracePt t="22742" x="4562475" y="2108200"/>
          <p14:tracePt t="22759" x="4562475" y="1919288"/>
          <p14:tracePt t="22775" x="4527550" y="1839913"/>
          <p14:tracePt t="22792" x="4473575" y="1731963"/>
          <p14:tracePt t="22809" x="4429125" y="1660525"/>
          <p14:tracePt t="22825" x="4402138" y="1643063"/>
          <p14:tracePt t="22842" x="4357688" y="1608138"/>
          <p14:tracePt t="22859" x="4330700" y="1598613"/>
          <p14:tracePt t="22875" x="4286250" y="1581150"/>
          <p14:tracePt t="22892" x="4259263" y="1571625"/>
          <p14:tracePt t="22909" x="4187825" y="1554163"/>
          <p14:tracePt t="22925" x="4116388" y="1554163"/>
          <p14:tracePt t="22942" x="4071938" y="1554163"/>
          <p14:tracePt t="22959" x="4044950" y="1554163"/>
          <p14:tracePt t="22975" x="4027488" y="1554163"/>
          <p14:tracePt t="23204" x="4027488" y="1544638"/>
          <p14:tracePt t="23214" x="4027488" y="1509713"/>
          <p14:tracePt t="23224" x="4017963" y="1384300"/>
          <p14:tracePt t="23242" x="3990975" y="1241425"/>
          <p14:tracePt t="23259" x="3956050" y="1089025"/>
          <p14:tracePt t="23275" x="3938588" y="1054100"/>
          <p14:tracePt t="23292" x="3919538" y="1027113"/>
          <p14:tracePt t="23309" x="3894138" y="1000125"/>
          <p14:tracePt t="23325" x="3867150" y="1000125"/>
          <p14:tracePt t="23342" x="3840163" y="1000125"/>
          <p14:tracePt t="23359" x="3776663" y="1036638"/>
          <p14:tracePt t="23375" x="3714750" y="1062038"/>
          <p14:tracePt t="23392" x="3670300" y="1089025"/>
          <p14:tracePt t="23409" x="3643313" y="1116013"/>
          <p14:tracePt t="23425" x="3625850" y="1133475"/>
          <p14:tracePt t="23442" x="3616325" y="1152525"/>
          <p14:tracePt t="23459" x="3608388" y="1160463"/>
          <p14:tracePt t="23475" x="3598863" y="1204913"/>
          <p14:tracePt t="23492" x="3598863" y="1241425"/>
          <p14:tracePt t="23508" x="3598863" y="1322388"/>
          <p14:tracePt t="23525" x="3598863" y="1419225"/>
          <p14:tracePt t="23542" x="3598863" y="1455738"/>
          <p14:tracePt t="23558" x="3598863" y="1527175"/>
          <p14:tracePt t="23575" x="3598863" y="1571625"/>
          <p14:tracePt t="23592" x="3598863" y="1616075"/>
          <p14:tracePt t="23609" x="3616325" y="1643063"/>
          <p14:tracePt t="23625" x="3660775" y="1660525"/>
          <p14:tracePt t="23642" x="3724275" y="1670050"/>
          <p14:tracePt t="23658" x="3884613" y="1670050"/>
          <p14:tracePt t="23675" x="3956050" y="1670050"/>
          <p14:tracePt t="23692" x="4125913" y="1616075"/>
          <p14:tracePt t="23708" x="4179888" y="1589088"/>
          <p14:tracePt t="23725" x="4251325" y="1527175"/>
          <p14:tracePt t="23742" x="4276725" y="1482725"/>
          <p14:tracePt t="23758" x="4276725" y="1455738"/>
          <p14:tracePt t="23775" x="4276725" y="1428750"/>
          <p14:tracePt t="23792" x="4268788" y="1401763"/>
          <p14:tracePt t="23808" x="4251325" y="1384300"/>
          <p14:tracePt t="23825" x="4224338" y="1374775"/>
          <p14:tracePt t="23842" x="4205288" y="1374775"/>
          <p14:tracePt t="23879" x="4197350" y="1374775"/>
          <p14:tracePt t="23888" x="4187825" y="1374775"/>
          <p14:tracePt t="23892" x="4170363" y="1374775"/>
          <p14:tracePt t="23909" x="4160838" y="1384300"/>
          <p14:tracePt t="23925" x="4152900" y="1411288"/>
          <p14:tracePt t="23942" x="4170363" y="1465263"/>
          <p14:tracePt t="23959" x="4214813" y="1500188"/>
          <p14:tracePt t="23975" x="4295775" y="1554163"/>
          <p14:tracePt t="23992" x="4348163" y="1571625"/>
          <p14:tracePt t="24008" x="4438650" y="1581150"/>
          <p14:tracePt t="24025" x="4518025" y="1589088"/>
          <p14:tracePt t="24042" x="4545013" y="1589088"/>
          <p14:tracePt t="24058" x="4581525" y="1589088"/>
          <p14:tracePt t="24075" x="4625975" y="1589088"/>
          <p14:tracePt t="24092" x="4643438" y="1581150"/>
          <p14:tracePt t="24108" x="4660900" y="1571625"/>
          <p14:tracePt t="24125" x="4670425" y="1571625"/>
          <p14:tracePt t="24142" x="4679950" y="1571625"/>
          <p14:tracePt t="24158" x="4687888" y="1562100"/>
          <p14:tracePt t="24175" x="4697413" y="1562100"/>
          <p14:tracePt t="24192" x="4705350" y="1544638"/>
          <p14:tracePt t="24225" x="4705350" y="1536700"/>
          <p14:tracePt t="24226" x="4714875" y="1527175"/>
          <p14:tracePt t="24242" x="4724400" y="1509713"/>
          <p14:tracePt t="24258" x="4724400" y="1500188"/>
          <p14:tracePt t="24275" x="4724400" y="1490663"/>
          <p14:tracePt t="24292" x="4724400" y="1482725"/>
          <p14:tracePt t="24308" x="4724400" y="1473200"/>
          <p14:tracePt t="24325" x="4724400" y="1465263"/>
          <p14:tracePt t="24342" x="4732338" y="1455738"/>
          <p14:tracePt t="24378" x="4741863" y="1446213"/>
          <p14:tracePt t="24387" x="4741863" y="1438275"/>
          <p14:tracePt t="24395" x="4751388" y="1428750"/>
          <p14:tracePt t="24409" x="4751388" y="1411288"/>
          <p14:tracePt t="24425" x="4759325" y="1393825"/>
          <p14:tracePt t="24460" x="4759325" y="1384300"/>
          <p14:tracePt t="24479" x="4768850" y="1374775"/>
          <p14:tracePt t="24492" x="4768850" y="1366838"/>
          <p14:tracePt t="24510" x="4776788" y="1357313"/>
          <p14:tracePt t="24514" x="4786313" y="1357313"/>
          <p14:tracePt t="24525" x="4803775" y="1357313"/>
          <p14:tracePt t="24542" x="4813300" y="1347788"/>
          <p14:tracePt t="24558" x="4840288" y="1347788"/>
          <p14:tracePt t="24575" x="4867275" y="1347788"/>
          <p14:tracePt t="24592" x="4875213" y="1347788"/>
          <p14:tracePt t="24608" x="4894263" y="1347788"/>
          <p14:tracePt t="24625" x="4894263" y="1339850"/>
          <p14:tracePt t="24642" x="4911725" y="1339850"/>
          <p14:tracePt t="24686" x="4919663" y="1330325"/>
          <p14:tracePt t="25377" x="4929188" y="1330325"/>
          <p14:tracePt t="25398" x="4929188" y="1339850"/>
          <p14:tracePt t="25410" x="4946650" y="1339850"/>
          <p14:tracePt t="25429" x="4965700" y="1339850"/>
          <p14:tracePt t="25443" x="4983163" y="1339850"/>
          <p14:tracePt t="25443" x="5018088" y="1347788"/>
          <p14:tracePt t="25460" x="5054600" y="1357313"/>
          <p14:tracePt t="25476" x="5089525" y="1357313"/>
          <p14:tracePt t="25493" x="5099050" y="1366838"/>
          <p14:tracePt t="25508" x="5133975" y="1374775"/>
          <p14:tracePt t="25525" x="5153025" y="1384300"/>
          <p14:tracePt t="25541" x="5187950" y="1393825"/>
          <p14:tracePt t="25558" x="5214938" y="1419225"/>
          <p14:tracePt t="25575" x="5232400" y="1428750"/>
          <p14:tracePt t="25592" x="5251450" y="1428750"/>
          <p14:tracePt t="25608" x="5268913" y="1438275"/>
          <p14:tracePt t="25625" x="5286375" y="1438275"/>
          <p14:tracePt t="25641" x="5322888" y="1438275"/>
          <p14:tracePt t="25658" x="5348288" y="1438275"/>
          <p14:tracePt t="25675" x="5375275" y="1438275"/>
          <p14:tracePt t="25691" x="5402263" y="1446213"/>
          <p14:tracePt t="25708" x="5411788" y="1446213"/>
          <p14:tracePt t="25725" x="5438775" y="1446213"/>
          <p14:tracePt t="25741" x="5456238" y="1446213"/>
          <p14:tracePt t="25775" x="5473700" y="1446213"/>
          <p14:tracePt t="26021" x="5491163" y="1446213"/>
          <p14:tracePt t="26032" x="5537200" y="1438275"/>
          <p14:tracePt t="26043" x="5554663" y="1438275"/>
          <p14:tracePt t="26059" x="5581650" y="1419225"/>
          <p14:tracePt t="26076" x="5634038" y="1411288"/>
          <p14:tracePt t="26093" x="5670550" y="1401763"/>
          <p14:tracePt t="26109" x="5751513" y="1374775"/>
          <p14:tracePt t="26126" x="5776913" y="1366838"/>
          <p14:tracePt t="26142" x="5875338" y="1339850"/>
          <p14:tracePt t="26159" x="5929313" y="1322388"/>
          <p14:tracePt t="26176" x="5956300" y="1312863"/>
          <p14:tracePt t="26192" x="6018213" y="1295400"/>
          <p14:tracePt t="26209" x="6037263" y="1276350"/>
          <p14:tracePt t="26226" x="6062663" y="1268413"/>
          <p14:tracePt t="26242" x="6072188" y="1258888"/>
          <p14:tracePt t="26259" x="6081713" y="1231900"/>
          <p14:tracePt t="26276" x="6081713" y="1196975"/>
          <p14:tracePt t="26291" x="6081713" y="1160463"/>
          <p14:tracePt t="26308" x="6081713" y="1143000"/>
          <p14:tracePt t="26325" x="6062663" y="1108075"/>
          <p14:tracePt t="26341" x="6054725" y="1089025"/>
          <p14:tracePt t="26358" x="6045200" y="1071563"/>
          <p14:tracePt t="26375" x="6027738" y="1062038"/>
          <p14:tracePt t="26391" x="6027738" y="1054100"/>
          <p14:tracePt t="26408" x="6018213" y="1044575"/>
          <p14:tracePt t="26425" x="6010275" y="1044575"/>
          <p14:tracePt t="26441" x="6000750" y="1036638"/>
          <p14:tracePt t="26562" x="6010275" y="1036638"/>
          <p14:tracePt t="26571" x="6018213" y="1036638"/>
          <p14:tracePt t="26576" x="6054725" y="1044575"/>
          <p14:tracePt t="26593" x="6072188" y="1054100"/>
          <p14:tracePt t="26609" x="6081713" y="1054100"/>
          <p14:tracePt t="26626" x="6108700" y="1071563"/>
          <p14:tracePt t="26643" x="6134100" y="1071563"/>
          <p14:tracePt t="26659" x="6153150" y="1071563"/>
          <p14:tracePt t="26676" x="6161088" y="1071563"/>
          <p14:tracePt t="26692" x="6180138" y="1071563"/>
          <p14:tracePt t="26726" x="6197600" y="1071563"/>
          <p14:tracePt t="26726" x="6205538" y="1062038"/>
          <p14:tracePt t="26742" x="6215063" y="1054100"/>
          <p14:tracePt t="26759" x="6215063" y="1044575"/>
          <p14:tracePt t="26776" x="6224588" y="1036638"/>
          <p14:tracePt t="26792" x="6224588" y="1027113"/>
          <p14:tracePt t="26809" x="6224588" y="1017588"/>
          <p14:tracePt t="26826" x="6224588" y="1009650"/>
          <p14:tracePt t="26842" x="6215063" y="1009650"/>
          <p14:tracePt t="26859" x="6205538" y="1009650"/>
          <p14:tracePt t="26876" x="6188075" y="1009650"/>
          <p14:tracePt t="26892" x="6180138" y="1009650"/>
          <p14:tracePt t="26930" x="6170613" y="1009650"/>
          <p14:tracePt t="26961" x="6161088" y="1009650"/>
          <p14:tracePt t="26975" x="6153150" y="1009650"/>
          <p14:tracePt t="26992" x="6153150" y="1027113"/>
          <p14:tracePt t="26992" x="6143625" y="1044575"/>
          <p14:tracePt t="27009" x="6143625" y="1062038"/>
          <p14:tracePt t="27026" x="6143625" y="1081088"/>
          <p14:tracePt t="27042" x="6143625" y="1089025"/>
          <p14:tracePt t="27059" x="6143625" y="1098550"/>
          <p14:tracePt t="27076" x="6153150" y="1108075"/>
          <p14:tracePt t="27115" x="6161088" y="1116013"/>
          <p14:tracePt t="27166" x="6161088" y="1108075"/>
          <p14:tracePt t="27175" x="6161088" y="1098550"/>
          <p14:tracePt t="27192" x="6161088" y="1081088"/>
          <p14:tracePt t="27195" x="6161088" y="1062038"/>
          <p14:tracePt t="27209" x="6161088" y="1044575"/>
          <p14:tracePt t="27226" x="6153150" y="1027113"/>
          <p14:tracePt t="27242" x="6143625" y="1027113"/>
          <p14:tracePt t="27278" x="6134100" y="1017588"/>
          <p14:tracePt t="27299" x="6134100" y="1009650"/>
          <p14:tracePt t="27337" x="6143625" y="1009650"/>
          <p14:tracePt t="27350" x="6161088" y="1009650"/>
          <p14:tracePt t="27359" x="6224588" y="1027113"/>
          <p14:tracePt t="27376" x="6357938" y="1062038"/>
          <p14:tracePt t="27392" x="6429375" y="1081088"/>
          <p14:tracePt t="27409" x="6545263" y="1108075"/>
          <p14:tracePt t="27425" x="6626225" y="1133475"/>
          <p14:tracePt t="27442" x="6688138" y="1143000"/>
          <p14:tracePt t="27459" x="6759575" y="1152525"/>
          <p14:tracePt t="27476" x="6804025" y="1160463"/>
          <p14:tracePt t="27492" x="6823075" y="1169988"/>
          <p14:tracePt t="27509" x="6848475" y="1179513"/>
          <p14:tracePt t="27525" x="6867525" y="1179513"/>
          <p14:tracePt t="27542" x="6875463" y="1179513"/>
          <p14:tracePt t="27559" x="6884988" y="1179513"/>
          <p14:tracePt t="27575" x="6894513" y="1179513"/>
          <p14:tracePt t="27910" x="6902450" y="1179513"/>
          <p14:tracePt t="27930" x="6911975" y="1179513"/>
          <p14:tracePt t="27951" x="6929438" y="1179513"/>
          <p14:tracePt t="27961" x="6965950" y="1187450"/>
          <p14:tracePt t="27977" x="7010400" y="1187450"/>
          <p14:tracePt t="27993" x="7018338" y="1187450"/>
          <p14:tracePt t="28010" x="7054850" y="1187450"/>
          <p14:tracePt t="28026" x="7062788" y="1179513"/>
          <p14:tracePt t="28043" x="7072313" y="1169988"/>
          <p14:tracePt t="28060" x="7072313" y="1152525"/>
          <p14:tracePt t="28095" x="7072313" y="1143000"/>
          <p14:tracePt t="28095" x="7081838" y="1133475"/>
          <p14:tracePt t="28110" x="7081838" y="1125538"/>
          <p14:tracePt t="28127" x="7081838" y="1116013"/>
          <p14:tracePt t="28143" x="7081838" y="1108075"/>
          <p14:tracePt t="28160" x="7081838" y="1098550"/>
          <p14:tracePt t="28176" x="7062788" y="1098550"/>
          <p14:tracePt t="28193" x="7054850" y="1098550"/>
          <p14:tracePt t="28210" x="7037388" y="1098550"/>
          <p14:tracePt t="28226" x="7027863" y="1098550"/>
          <p14:tracePt t="28243" x="7010400" y="1098550"/>
          <p14:tracePt t="28259" x="7000875" y="1098550"/>
          <p14:tracePt t="28309" x="6991350" y="1098550"/>
          <p14:tracePt t="28330" x="6983413" y="1108075"/>
          <p14:tracePt t="28343" x="6983413" y="1125538"/>
          <p14:tracePt t="28349" x="6973888" y="1133475"/>
          <p14:tracePt t="28360" x="6965950" y="1160463"/>
          <p14:tracePt t="28377" x="6956425" y="1187450"/>
          <p14:tracePt t="28393" x="6946900" y="1204913"/>
          <p14:tracePt t="28431" x="6938963" y="1214438"/>
          <p14:tracePt t="28461" x="6938963" y="1231900"/>
          <p14:tracePt t="28483" x="6938963" y="1250950"/>
          <p14:tracePt t="28492" x="6965950" y="1258888"/>
          <p14:tracePt t="28510" x="6983413" y="1258888"/>
          <p14:tracePt t="28526" x="7000875" y="1268413"/>
          <p14:tracePt t="28543" x="7018338" y="1268413"/>
          <p14:tracePt t="28560" x="7045325" y="1268413"/>
          <p14:tracePt t="28576" x="7062788" y="1268413"/>
          <p14:tracePt t="28593" x="7089775" y="1258888"/>
          <p14:tracePt t="28610" x="7099300" y="1241425"/>
          <p14:tracePt t="28626" x="7126288" y="1187450"/>
          <p14:tracePt t="28643" x="7126288" y="1133475"/>
          <p14:tracePt t="28660" x="7116763" y="1116013"/>
          <p14:tracePt t="28676" x="7099300" y="1081088"/>
          <p14:tracePt t="28692" x="7081838" y="1062038"/>
          <p14:tracePt t="28709" x="7062788" y="1054100"/>
          <p14:tracePt t="28725" x="7045325" y="1054100"/>
          <p14:tracePt t="28742" x="7027863" y="1054100"/>
          <p14:tracePt t="28759" x="7010400" y="1054100"/>
          <p14:tracePt t="28775" x="6991350" y="1054100"/>
          <p14:tracePt t="28792" x="6965950" y="1054100"/>
          <p14:tracePt t="28809" x="6956425" y="1054100"/>
          <p14:tracePt t="28825" x="6946900" y="1071563"/>
          <p14:tracePt t="28842" x="6938963" y="1081088"/>
          <p14:tracePt t="28859" x="6929438" y="1098550"/>
          <p14:tracePt t="28875" x="6938963" y="1125538"/>
          <p14:tracePt t="28892" x="7018338" y="1160463"/>
          <p14:tracePt t="28909" x="7062788" y="1160463"/>
          <p14:tracePt t="28925" x="7215188" y="1160463"/>
          <p14:tracePt t="28942" x="7304088" y="1116013"/>
          <p14:tracePt t="28959" x="7446963" y="1036638"/>
          <p14:tracePt t="28975" x="7581900" y="919163"/>
          <p14:tracePt t="28992" x="7643813" y="866775"/>
          <p14:tracePt t="29009" x="7742238" y="795338"/>
          <p14:tracePt t="29025" x="7759700" y="768350"/>
          <p14:tracePt t="29042" x="7813675" y="731838"/>
          <p14:tracePt t="29059" x="7840663" y="714375"/>
          <p14:tracePt t="29075" x="7848600" y="714375"/>
          <p14:tracePt t="29092" x="7858125" y="704850"/>
          <p14:tracePt t="29258" x="7858125" y="696913"/>
          <p14:tracePt t="29267" x="7848600" y="696913"/>
          <p14:tracePt t="29275" x="7840663" y="687388"/>
          <p14:tracePt t="29292" x="7804150" y="687388"/>
          <p14:tracePt t="29309" x="7796213" y="687388"/>
          <p14:tracePt t="29325" x="7759700" y="687388"/>
          <p14:tracePt t="29342" x="7742238" y="687388"/>
          <p14:tracePt t="29359" x="7732713" y="687388"/>
          <p14:tracePt t="29375" x="7715250" y="687388"/>
          <p14:tracePt t="29409" x="7697788" y="696913"/>
          <p14:tracePt t="29410" x="7697788" y="704850"/>
          <p14:tracePt t="29425" x="7680325" y="750888"/>
          <p14:tracePt t="29442" x="7680325" y="776288"/>
          <p14:tracePt t="29459" x="7680325" y="812800"/>
          <p14:tracePt t="29475" x="7680325" y="830263"/>
          <p14:tracePt t="29492" x="7680325" y="847725"/>
          <p14:tracePt t="29508" x="7680325" y="857250"/>
          <p14:tracePt t="29525" x="7680325" y="866775"/>
          <p14:tracePt t="29542" x="7680325" y="884238"/>
          <p14:tracePt t="29558" x="7688263" y="893763"/>
          <p14:tracePt t="29575" x="7715250" y="901700"/>
          <p14:tracePt t="29592" x="7742238" y="911225"/>
          <p14:tracePt t="29608" x="7804150" y="911225"/>
          <p14:tracePt t="29625" x="7823200" y="911225"/>
          <p14:tracePt t="29642" x="7848600" y="893763"/>
          <p14:tracePt t="29658" x="7867650" y="874713"/>
          <p14:tracePt t="29696" x="7875588" y="857250"/>
          <p14:tracePt t="29705" x="7875588" y="839788"/>
          <p14:tracePt t="29714" x="7875588" y="812800"/>
          <p14:tracePt t="29725" x="7867650" y="723900"/>
          <p14:tracePt t="29742" x="7831138" y="679450"/>
          <p14:tracePt t="29758" x="7804150" y="652463"/>
          <p14:tracePt t="29775" x="7769225" y="625475"/>
          <p14:tracePt t="29792" x="7724775" y="608013"/>
          <p14:tracePt t="29808" x="7697788" y="608013"/>
          <p14:tracePt t="29825" x="7589838" y="625475"/>
          <p14:tracePt t="29842" x="7439025" y="723900"/>
          <p14:tracePt t="29858" x="7358063" y="795338"/>
          <p14:tracePt t="29875" x="7188200" y="973138"/>
          <p14:tracePt t="29892" x="7108825" y="1062038"/>
          <p14:tracePt t="29908" x="6973888" y="1179513"/>
          <p14:tracePt t="29925" x="6813550" y="1303338"/>
          <p14:tracePt t="29942" x="6724650" y="1374775"/>
          <p14:tracePt t="29958" x="6527800" y="1500188"/>
          <p14:tracePt t="29975" x="6446838" y="1554163"/>
          <p14:tracePt t="29992" x="6286500" y="1660525"/>
          <p14:tracePt t="30008" x="6126163" y="1795463"/>
          <p14:tracePt t="30025" x="6045200" y="1866900"/>
          <p14:tracePt t="30042" x="5929313" y="1990725"/>
          <p14:tracePt t="30058" x="5840413" y="2125663"/>
          <p14:tracePt t="30075" x="5795963" y="2197100"/>
          <p14:tracePt t="30092" x="5751513" y="2303463"/>
          <p14:tracePt t="30108" x="5732463" y="2374900"/>
          <p14:tracePt t="30125" x="5724525" y="2401888"/>
          <p14:tracePt t="30142" x="5724525" y="2419350"/>
          <p14:tracePt t="30158" x="5724525" y="2438400"/>
          <p14:tracePt t="30197" x="5724525" y="2446338"/>
          <p14:tracePt t="30206" x="5732463" y="2446338"/>
          <p14:tracePt t="30216" x="5751513" y="2446338"/>
          <p14:tracePt t="30225" x="5786438" y="2446338"/>
          <p14:tracePt t="30242" x="5902325" y="2446338"/>
          <p14:tracePt t="30258" x="6000750" y="2419350"/>
          <p14:tracePt t="30275" x="6215063" y="2322513"/>
          <p14:tracePt t="30292" x="6394450" y="2179638"/>
          <p14:tracePt t="30308" x="6500813" y="2081213"/>
          <p14:tracePt t="30325" x="6634163" y="1919288"/>
          <p14:tracePt t="30342" x="6751638" y="1785938"/>
          <p14:tracePt t="30358" x="6796088" y="1724025"/>
          <p14:tracePt t="30375" x="6858000" y="1652588"/>
          <p14:tracePt t="30392" x="6875463" y="1633538"/>
          <p14:tracePt t="30408" x="6894513" y="1616075"/>
          <p14:tracePt t="30425" x="6894513" y="1598613"/>
          <p14:tracePt t="30480" x="6884988" y="1598613"/>
          <p14:tracePt t="30492" x="6858000" y="1598613"/>
          <p14:tracePt t="30492" x="6813550" y="1589088"/>
          <p14:tracePt t="30508" x="6715125" y="1589088"/>
          <p14:tracePt t="30525" x="6626225" y="1589088"/>
          <p14:tracePt t="30542" x="6465888" y="1589088"/>
          <p14:tracePt t="30558" x="6276975" y="1598613"/>
          <p14:tracePt t="30575" x="6134100" y="1633538"/>
          <p14:tracePt t="30592" x="5741988" y="1776413"/>
          <p14:tracePt t="30608" x="5330825" y="2009775"/>
          <p14:tracePt t="30625" x="5187950" y="2108200"/>
          <p14:tracePt t="30642" x="4822825" y="2384425"/>
          <p14:tracePt t="30658" x="4625975" y="2562225"/>
          <p14:tracePt t="30675" x="4545013" y="2643188"/>
          <p14:tracePt t="30691" x="4384675" y="2813050"/>
          <p14:tracePt t="30708" x="4313238" y="2919413"/>
          <p14:tracePt t="30725" x="4170363" y="3098800"/>
          <p14:tracePt t="30742" x="4071938" y="3224213"/>
          <p14:tracePt t="30758" x="4037013" y="3268663"/>
          <p14:tracePt t="30775" x="4017963" y="3295650"/>
          <p14:tracePt t="31063" x="4010025" y="3295650"/>
          <p14:tracePt t="31075" x="4000500" y="3295650"/>
          <p14:tracePt t="31083" x="3973513" y="3322638"/>
          <p14:tracePt t="31092" x="3911600" y="3384550"/>
          <p14:tracePt t="31108" x="3857625" y="3402013"/>
          <p14:tracePt t="31125" x="3732213" y="3482975"/>
          <p14:tracePt t="31142" x="3625850" y="3536950"/>
          <p14:tracePt t="31159" x="3589338" y="3554413"/>
          <p14:tracePt t="31175" x="3500438" y="3598863"/>
          <p14:tracePt t="31192" x="3429000" y="3625850"/>
          <p14:tracePt t="31208" x="3394075" y="3633788"/>
          <p14:tracePt t="31225" x="3322638" y="3643313"/>
          <p14:tracePt t="31241" x="3259138" y="3652838"/>
          <p14:tracePt t="31258" x="3241675" y="3660775"/>
          <p14:tracePt t="31275" x="3205163" y="3660775"/>
          <p14:tracePt t="31291" x="3197225" y="3660775"/>
          <p14:tracePt t="31308" x="3187700" y="3660775"/>
          <p14:tracePt t="31325" x="3143250" y="3670300"/>
          <p14:tracePt t="31341" x="3125788" y="3670300"/>
          <p14:tracePt t="31358" x="3098800" y="3679825"/>
          <p14:tracePt t="31431" x="3108325" y="3679825"/>
          <p14:tracePt t="31440" x="3160713" y="3660775"/>
          <p14:tracePt t="31443" x="3251200" y="3643313"/>
          <p14:tracePt t="31458" x="3536950" y="3581400"/>
          <p14:tracePt t="31475" x="3803650" y="3517900"/>
          <p14:tracePt t="31492" x="3946525" y="3500438"/>
          <p14:tracePt t="31508" x="4205288" y="3455988"/>
          <p14:tracePt t="31525" x="4303713" y="3455988"/>
          <p14:tracePt t="31541" x="4518025" y="3446463"/>
          <p14:tracePt t="31558" x="4705350" y="3446463"/>
          <p14:tracePt t="31575" x="4786313" y="3446463"/>
          <p14:tracePt t="31591" x="4902200" y="3446463"/>
          <p14:tracePt t="31608" x="5000625" y="3446463"/>
          <p14:tracePt t="31625" x="5037138" y="3446463"/>
          <p14:tracePt t="31641" x="5099050" y="3446463"/>
          <p14:tracePt t="31658" x="5133975" y="3446463"/>
          <p14:tracePt t="31675" x="5143500" y="3446463"/>
          <p14:tracePt t="31691" x="5160963" y="3446463"/>
          <p14:tracePt t="31708" x="5170488" y="3446463"/>
          <p14:tracePt t="31725" x="5187950" y="3438525"/>
          <p14:tracePt t="31741" x="5205413" y="3438525"/>
          <p14:tracePt t="31758" x="5214938" y="3429000"/>
          <p14:tracePt t="31775" x="5224463" y="3429000"/>
          <p14:tracePt t="31791" x="5241925" y="3429000"/>
          <p14:tracePt t="31808" x="5241925" y="3419475"/>
          <p14:tracePt t="31825" x="5259388" y="3411538"/>
          <p14:tracePt t="31858" x="5268913" y="3411538"/>
          <p14:tracePt t="31878" x="5268913" y="3402013"/>
          <p14:tracePt t="31888" x="5276850" y="3402013"/>
          <p14:tracePt t="31961" x="5268913" y="3411538"/>
          <p14:tracePt t="31970" x="5224463" y="3419475"/>
          <p14:tracePt t="31978" x="4946650" y="3473450"/>
          <p14:tracePt t="31992" x="4732338" y="3517900"/>
          <p14:tracePt t="32008" x="4187825" y="3670300"/>
          <p14:tracePt t="32025" x="3990975" y="3724275"/>
          <p14:tracePt t="32041" x="3687763" y="3803650"/>
          <p14:tracePt t="32058" x="3446463" y="3840163"/>
          <p14:tracePt t="32075" x="3367088" y="3857625"/>
          <p14:tracePt t="32091" x="3276600" y="3875088"/>
          <p14:tracePt t="32108" x="3160713" y="3884613"/>
          <p14:tracePt t="32125" x="3098800" y="3884613"/>
          <p14:tracePt t="32141" x="3062288" y="3884613"/>
          <p14:tracePt t="32158" x="3044825" y="3884613"/>
          <p14:tracePt t="32175" x="3027363" y="3884613"/>
          <p14:tracePt t="32191" x="3009900" y="3884613"/>
          <p14:tracePt t="32287" x="3000375" y="3884613"/>
          <p14:tracePt t="32298" x="3000375" y="3867150"/>
          <p14:tracePt t="32308" x="3000375" y="3741738"/>
          <p14:tracePt t="32325" x="3081338" y="3509963"/>
          <p14:tracePt t="32342" x="3241675" y="3259138"/>
          <p14:tracePt t="32358" x="3313113" y="3197225"/>
          <p14:tracePt t="32375" x="3482975" y="3089275"/>
          <p14:tracePt t="32391" x="3589338" y="3062288"/>
          <p14:tracePt t="32408" x="3714750" y="3017838"/>
          <p14:tracePt t="32425" x="3840163" y="3009900"/>
          <p14:tracePt t="32441" x="3894138" y="3009900"/>
          <p14:tracePt t="32458" x="4027488" y="3017838"/>
          <p14:tracePt t="32475" x="4098925" y="3036888"/>
          <p14:tracePt t="32491" x="4224338" y="3089275"/>
          <p14:tracePt t="32508" x="4340225" y="3143250"/>
          <p14:tracePt t="32525" x="4402138" y="3179763"/>
          <p14:tracePt t="32541" x="4491038" y="3214688"/>
          <p14:tracePt t="32558" x="4572000" y="3268663"/>
          <p14:tracePt t="32575" x="4616450" y="3286125"/>
          <p14:tracePt t="32591" x="4670425" y="3313113"/>
          <p14:tracePt t="32608" x="4697413" y="3330575"/>
          <p14:tracePt t="32625" x="4724400" y="3330575"/>
          <p14:tracePt t="32641" x="4732338" y="3340100"/>
          <p14:tracePt t="32658" x="4741863" y="3340100"/>
          <p14:tracePt t="32674" x="4741863" y="3348038"/>
          <p14:tracePt t="32691" x="4751388" y="3348038"/>
          <p14:tracePt t="32736" x="4751388" y="3357563"/>
          <p14:tracePt t="32745" x="4751388" y="3375025"/>
          <p14:tracePt t="32758" x="4741863" y="3394075"/>
          <p14:tracePt t="32774" x="4598988" y="3446463"/>
          <p14:tracePt t="32791" x="4313238" y="3544888"/>
          <p14:tracePt t="32808" x="4081463" y="3616325"/>
          <p14:tracePt t="32824" x="3679825" y="3751263"/>
          <p14:tracePt t="32841" x="3500438" y="3803650"/>
          <p14:tracePt t="32858" x="3224213" y="3857625"/>
          <p14:tracePt t="32874" x="2822575" y="3919538"/>
          <p14:tracePt t="32891" x="2633663" y="3946525"/>
          <p14:tracePt t="32908" x="2357438" y="3973513"/>
          <p14:tracePt t="32924" x="2152650" y="4017963"/>
          <p14:tracePt t="32941" x="2071688" y="4027488"/>
          <p14:tracePt t="32958" x="1955800" y="4062413"/>
          <p14:tracePt t="32974" x="1919288" y="4081463"/>
          <p14:tracePt t="32991" x="1803400" y="4116388"/>
          <p14:tracePt t="33008" x="1697038" y="4170363"/>
          <p14:tracePt t="33024" x="1633538" y="4197350"/>
          <p14:tracePt t="33041" x="1554163" y="4232275"/>
          <p14:tracePt t="33058" x="1509713" y="4268788"/>
          <p14:tracePt t="33074" x="1490663" y="4295775"/>
          <p14:tracePt t="33091" x="1455738" y="4330700"/>
          <p14:tracePt t="33108" x="1438275" y="4340225"/>
          <p14:tracePt t="33124" x="1393825" y="4394200"/>
          <p14:tracePt t="33141" x="1347788" y="4446588"/>
          <p14:tracePt t="33159" x="1322388" y="4491038"/>
          <p14:tracePt t="33175" x="1276350" y="4545013"/>
          <p14:tracePt t="33192" x="1231900" y="4598988"/>
          <p14:tracePt t="33209" x="1214438" y="4616450"/>
          <p14:tracePt t="33225" x="1179513" y="4643438"/>
          <p14:tracePt t="33242" x="1152525" y="4660900"/>
          <p14:tracePt t="33259" x="1143000" y="4679950"/>
          <p14:tracePt t="33275" x="1125538" y="4687888"/>
          <p14:tracePt t="33292" x="1116013" y="4687888"/>
          <p14:tracePt t="33603" x="1152525" y="4633913"/>
          <p14:tracePt t="33612" x="1339850" y="4473575"/>
          <p14:tracePt t="33625" x="1517650" y="4303713"/>
          <p14:tracePt t="33641" x="2108200" y="3776663"/>
          <p14:tracePt t="33658" x="2482850" y="3509963"/>
          <p14:tracePt t="33674" x="3205163" y="3133725"/>
          <p14:tracePt t="33691" x="3983038" y="2874963"/>
          <p14:tracePt t="33708" x="4303713" y="2813050"/>
          <p14:tracePt t="33724" x="4776788" y="2741613"/>
          <p14:tracePt t="33741" x="5054600" y="2714625"/>
          <p14:tracePt t="33758" x="5126038" y="2705100"/>
          <p14:tracePt t="33774" x="5224463" y="2697163"/>
          <p14:tracePt t="33791" x="5251450" y="2697163"/>
          <p14:tracePt t="33808" x="5259388" y="2697163"/>
          <p14:tracePt t="33859" x="5268913" y="2697163"/>
          <p14:tracePt t="33950" x="5268913" y="2705100"/>
          <p14:tracePt t="33960" x="5276850" y="2724150"/>
          <p14:tracePt t="33974" x="5286375" y="2741613"/>
          <p14:tracePt t="33975" x="5286375" y="2759075"/>
          <p14:tracePt t="33991" x="5286375" y="2768600"/>
          <p14:tracePt t="34165" x="5276850" y="2768600"/>
          <p14:tracePt t="34176" x="5268913" y="2776538"/>
          <p14:tracePt t="34191" x="5232400" y="2786063"/>
          <p14:tracePt t="34208" x="5214938" y="2795588"/>
          <p14:tracePt t="34224" x="5133975" y="2847975"/>
          <p14:tracePt t="34242" x="5054600" y="2894013"/>
          <p14:tracePt t="34258" x="5010150" y="2919413"/>
          <p14:tracePt t="34274" x="4938713" y="2973388"/>
          <p14:tracePt t="34291" x="4857750" y="3000375"/>
          <p14:tracePt t="34308" x="4813300" y="3009900"/>
          <p14:tracePt t="34324" x="4705350" y="3017838"/>
          <p14:tracePt t="34341" x="4643438" y="3027363"/>
          <p14:tracePt t="34358" x="4537075" y="3027363"/>
          <p14:tracePt t="34374" x="4465638" y="3027363"/>
          <p14:tracePt t="34391" x="4429125" y="3027363"/>
          <p14:tracePt t="34407" x="4384675" y="3027363"/>
          <p14:tracePt t="34424" x="4367213" y="3027363"/>
          <p14:tracePt t="34441" x="4348163" y="3027363"/>
          <p14:tracePt t="34458" x="4330700" y="3027363"/>
          <p14:tracePt t="34474" x="4322763" y="3027363"/>
          <p14:tracePt t="34491" x="4303713" y="3027363"/>
          <p14:tracePt t="34507" x="4286250" y="3027363"/>
          <p14:tracePt t="34524" x="4268788" y="3017838"/>
          <p14:tracePt t="34541" x="4197350" y="2973388"/>
          <p14:tracePt t="34558" x="4152900" y="2938463"/>
          <p14:tracePt t="34574" x="4143375" y="2928938"/>
          <p14:tracePt t="34591" x="4116388" y="2901950"/>
          <p14:tracePt t="34607" x="4116388" y="2894013"/>
          <p14:tracePt t="34624" x="4108450" y="2884488"/>
          <p14:tracePt t="34641" x="4098925" y="2874963"/>
          <p14:tracePt t="34657" x="4098925" y="2867025"/>
          <p14:tracePt t="34797" x="4098925" y="2857500"/>
          <p14:tracePt t="34826" x="4089400" y="2857500"/>
          <p14:tracePt t="34858" x="4089400" y="2847975"/>
          <p14:tracePt t="34862" x="4081463" y="2847975"/>
          <p14:tracePt t="34874" x="4062413" y="2830513"/>
          <p14:tracePt t="34891" x="4044950" y="2813050"/>
          <p14:tracePt t="34907" x="4017963" y="2786063"/>
          <p14:tracePt t="34924" x="4000500" y="2759075"/>
          <p14:tracePt t="34941" x="3990975" y="2759075"/>
          <p14:tracePt t="34957" x="3973513" y="2751138"/>
          <p14:tracePt t="34974" x="3956050" y="2741613"/>
          <p14:tracePt t="35012" x="3938588" y="2741613"/>
          <p14:tracePt t="35024" x="3929063" y="2741613"/>
          <p14:tracePt t="35035" x="3919538" y="2741613"/>
          <p14:tracePt t="35041" x="3902075" y="2759075"/>
          <p14:tracePt t="35057" x="3894138" y="2776538"/>
          <p14:tracePt t="35074" x="3884613" y="2786063"/>
          <p14:tracePt t="35091" x="3875088" y="2803525"/>
          <p14:tracePt t="35107" x="3867150" y="2822575"/>
          <p14:tracePt t="35124" x="3867150" y="2830513"/>
          <p14:tracePt t="35141" x="3848100" y="2874963"/>
          <p14:tracePt t="35157" x="3848100" y="2928938"/>
          <p14:tracePt t="35174" x="3803650" y="3108325"/>
          <p14:tracePt t="35191" x="3751263" y="3375025"/>
          <p14:tracePt t="35207" x="3705225" y="3527425"/>
          <p14:tracePt t="35224" x="3589338" y="3732213"/>
          <p14:tracePt t="35241" x="3490913" y="3884613"/>
          <p14:tracePt t="35257" x="3473450" y="3911600"/>
          <p14:tracePt t="35274" x="3419475" y="3956050"/>
          <p14:tracePt t="35291" x="3402013" y="3965575"/>
          <p14:tracePt t="35291" x="3394075" y="3973513"/>
          <p14:tracePt t="35328" x="3384550" y="3973513"/>
          <p14:tracePt t="35357" x="3384550" y="3919538"/>
          <p14:tracePt t="35365" x="3384550" y="3840163"/>
          <p14:tracePt t="35374" x="3419475" y="3517900"/>
          <p14:tracePt t="35391" x="3465513" y="3251200"/>
          <p14:tracePt t="35407" x="3616325" y="2660650"/>
          <p14:tracePt t="35424" x="3697288" y="2384425"/>
          <p14:tracePt t="35441" x="3795713" y="2009775"/>
          <p14:tracePt t="35457" x="3857625" y="1768475"/>
          <p14:tracePt t="35474" x="3884613" y="1687513"/>
          <p14:tracePt t="35491" x="3894138" y="1589088"/>
          <p14:tracePt t="35507" x="3894138" y="1571625"/>
          <p14:tracePt t="35524" x="3894138" y="1562100"/>
          <p14:tracePt t="35571" x="3902075" y="1562100"/>
          <p14:tracePt t="35582" x="3911600" y="1571625"/>
          <p14:tracePt t="35592" x="3938588" y="1670050"/>
          <p14:tracePt t="35608" x="3965575" y="1857375"/>
          <p14:tracePt t="35624" x="3973513" y="2009775"/>
          <p14:tracePt t="35641" x="4010025" y="2428875"/>
          <p14:tracePt t="35657" x="4044950" y="2705100"/>
          <p14:tracePt t="35674" x="4089400" y="3108325"/>
          <p14:tracePt t="35691" x="4160838" y="3367088"/>
          <p14:tracePt t="35707" x="4179888" y="3465513"/>
          <p14:tracePt t="35724" x="4232275" y="3581400"/>
          <p14:tracePt t="35741" x="4303713" y="3643313"/>
          <p14:tracePt t="35757" x="4340225" y="3660775"/>
          <p14:tracePt t="35774" x="4384675" y="3679825"/>
          <p14:tracePt t="35791" x="4438650" y="3687763"/>
          <p14:tracePt t="35807" x="4465638" y="3687763"/>
          <p14:tracePt t="35824" x="4491038" y="3670300"/>
          <p14:tracePt t="35841" x="4510088" y="3652838"/>
          <p14:tracePt t="35857" x="4545013" y="3509963"/>
          <p14:tracePt t="35874" x="4545013" y="3251200"/>
          <p14:tracePt t="35891" x="4545013" y="3027363"/>
          <p14:tracePt t="35907" x="4545013" y="2500313"/>
          <p14:tracePt t="35924" x="4554538" y="2000250"/>
          <p14:tracePt t="35941" x="4572000" y="1768475"/>
          <p14:tracePt t="35957" x="4581525" y="1455738"/>
          <p14:tracePt t="35974" x="4589463" y="1357313"/>
          <p14:tracePt t="35991" x="4589463" y="1241425"/>
          <p14:tracePt t="36007" x="4589463" y="1231900"/>
          <p14:tracePt t="36024" x="4589463" y="1223963"/>
          <p14:tracePt t="36041" x="4598988" y="1223963"/>
          <p14:tracePt t="36057" x="4608513" y="1231900"/>
          <p14:tracePt t="36074" x="4608513" y="1258888"/>
          <p14:tracePt t="36091" x="4633913" y="1393825"/>
          <p14:tracePt t="36107" x="4714875" y="1679575"/>
          <p14:tracePt t="36124" x="4741863" y="1893888"/>
          <p14:tracePt t="36141" x="4803775" y="2295525"/>
          <p14:tracePt t="36157" x="4830763" y="2455863"/>
          <p14:tracePt t="36174" x="4848225" y="2822575"/>
          <p14:tracePt t="36191" x="4875213" y="3071813"/>
          <p14:tracePt t="36207" x="4884738" y="3197225"/>
          <p14:tracePt t="36224" x="4919663" y="3375025"/>
          <p14:tracePt t="36241" x="4956175" y="3490913"/>
          <p14:tracePt t="36257" x="4973638" y="3517900"/>
          <p14:tracePt t="36274" x="4991100" y="3562350"/>
          <p14:tracePt t="36291" x="5000625" y="3581400"/>
          <p14:tracePt t="36307" x="5000625" y="3589338"/>
          <p14:tracePt t="36324" x="5010150" y="3598863"/>
          <p14:tracePt t="36400" x="5010150" y="3571875"/>
          <p14:tracePt t="36412" x="5010150" y="3517900"/>
          <p14:tracePt t="36421" x="5010150" y="3419475"/>
          <p14:tracePt t="36424" x="5010150" y="3276600"/>
          <p14:tracePt t="36424" x="5010150" y="3027363"/>
          <p14:tracePt t="36441" x="5010150" y="2679700"/>
          <p14:tracePt t="36457" x="5027613" y="1857375"/>
          <p14:tracePt t="36474" x="5062538" y="1081088"/>
          <p14:tracePt t="36490" x="5089525" y="866775"/>
          <p14:tracePt t="36507" x="5126038" y="625475"/>
          <p14:tracePt t="36524" x="5153025" y="544513"/>
          <p14:tracePt t="36541" x="5160963" y="536575"/>
          <p14:tracePt t="36583" x="5170488" y="536575"/>
          <p14:tracePt t="36596" x="5187950" y="554038"/>
          <p14:tracePt t="36611" x="5232400" y="669925"/>
          <p14:tracePt t="36624" x="5259388" y="758825"/>
          <p14:tracePt t="36641" x="5313363" y="1027113"/>
          <p14:tracePt t="36657" x="5330825" y="1214438"/>
          <p14:tracePt t="36675" x="5340350" y="1643063"/>
          <p14:tracePt t="36690" x="5367338" y="2125663"/>
          <p14:tracePt t="36708" x="5367338" y="2276475"/>
          <p14:tracePt t="36725" x="5402263" y="2509838"/>
          <p14:tracePt t="36742" x="5429250" y="2714625"/>
          <p14:tracePt t="36758" x="5456238" y="2795588"/>
          <p14:tracePt t="36775" x="5537200" y="2928938"/>
          <p14:tracePt t="36791" x="5581650" y="2973388"/>
          <p14:tracePt t="36808" x="5634038" y="3036888"/>
          <p14:tracePt t="36825" x="5653088" y="3062288"/>
          <p14:tracePt t="37023" x="5653088" y="3054350"/>
          <p14:tracePt t="37025" x="5653088" y="3044825"/>
          <p14:tracePt t="37041" x="5653088" y="3000375"/>
          <p14:tracePt t="37057" x="5653088" y="2973388"/>
          <p14:tracePt t="37124" x="5653088" y="2955925"/>
          <p14:tracePt t="37133" x="5653088" y="2901950"/>
          <p14:tracePt t="37142" x="5680075" y="2660650"/>
          <p14:tracePt t="37157" x="5680075" y="2562225"/>
          <p14:tracePt t="37174" x="5688013" y="2366963"/>
          <p14:tracePt t="37190" x="5705475" y="2232025"/>
          <p14:tracePt t="37207" x="5715000" y="2197100"/>
          <p14:tracePt t="37224" x="5715000" y="2187575"/>
          <p14:tracePt t="37298" x="5724525" y="2187575"/>
          <p14:tracePt t="37338" x="5732463" y="2187575"/>
          <p14:tracePt t="37362" x="5741988" y="2187575"/>
          <p14:tracePt t="37374" x="5751513" y="2187575"/>
          <p14:tracePt t="37382" x="5768975" y="2187575"/>
          <p14:tracePt t="37390" x="5822950" y="2187575"/>
          <p14:tracePt t="37407" x="5867400" y="2187575"/>
          <p14:tracePt t="37424" x="5875338" y="2187575"/>
          <p14:tracePt t="37440" x="5929313" y="2197100"/>
          <p14:tracePt t="37457" x="5983288" y="2251075"/>
          <p14:tracePt t="37474" x="6000750" y="2322513"/>
          <p14:tracePt t="37490" x="6010275" y="2384425"/>
          <p14:tracePt t="37507" x="6010275" y="2509838"/>
          <p14:tracePt t="37524" x="6010275" y="2589213"/>
          <p14:tracePt t="37540" x="5965825" y="2732088"/>
          <p14:tracePt t="37557" x="5894388" y="2840038"/>
          <p14:tracePt t="37574" x="5848350" y="2874963"/>
          <p14:tracePt t="37590" x="5741988" y="2938463"/>
          <p14:tracePt t="37607" x="5697538" y="2946400"/>
          <p14:tracePt t="37624" x="5608638" y="2965450"/>
          <p14:tracePt t="37640" x="5510213" y="2973388"/>
          <p14:tracePt t="37657" x="5473700" y="2990850"/>
          <p14:tracePt t="37675" x="5419725" y="3009900"/>
          <p14:tracePt t="37690" x="5357813" y="3027363"/>
          <p14:tracePt t="37708" x="5313363" y="3044825"/>
          <p14:tracePt t="37725" x="5251450" y="3081338"/>
          <p14:tracePt t="37741" x="5180013" y="3125788"/>
          <p14:tracePt t="37758" x="5153025" y="3133725"/>
          <p14:tracePt t="37775" x="5108575" y="3160713"/>
          <p14:tracePt t="37791" x="5081588" y="3170238"/>
          <p14:tracePt t="37791" x="5062538" y="3170238"/>
          <p14:tracePt t="37808" x="5054600" y="3179763"/>
          <p14:tracePt t="37825" x="5010150" y="3187700"/>
          <p14:tracePt t="37841" x="4902200" y="3214688"/>
          <p14:tracePt t="37858" x="4848225" y="3224213"/>
          <p14:tracePt t="37875" x="4732338" y="3232150"/>
          <p14:tracePt t="37891" x="4697413" y="3232150"/>
          <p14:tracePt t="37908" x="4562475" y="3232150"/>
          <p14:tracePt t="37925" x="4402138" y="3214688"/>
          <p14:tracePt t="37941" x="4313238" y="3197225"/>
          <p14:tracePt t="37958" x="4214813" y="3170238"/>
          <p14:tracePt t="37974" x="4062413" y="3108325"/>
          <p14:tracePt t="37991" x="3956050" y="3044825"/>
          <p14:tracePt t="38008" x="3822700" y="2973388"/>
          <p14:tracePt t="38024" x="3776663" y="2938463"/>
          <p14:tracePt t="38041" x="3705225" y="2874963"/>
          <p14:tracePt t="38058" x="3679825" y="2847975"/>
          <p14:tracePt t="38074" x="3652838" y="2813050"/>
          <p14:tracePt t="38091" x="3633788" y="2795588"/>
          <p14:tracePt t="38108" x="3625850" y="2786063"/>
          <p14:tracePt t="38144" x="3616325" y="2776538"/>
          <p14:tracePt t="38165" x="3608388" y="2776538"/>
          <p14:tracePt t="38216" x="3598863" y="2768600"/>
          <p14:tracePt t="38247" x="3589338" y="2759075"/>
          <p14:tracePt t="38264" x="3581400" y="2759075"/>
          <p14:tracePt t="38276" x="3581400" y="2751138"/>
          <p14:tracePt t="38291" x="3571875" y="2751138"/>
          <p14:tracePt t="38308" x="3571875" y="2741613"/>
          <p14:tracePt t="38325" x="3571875" y="2732088"/>
          <p14:tracePt t="38342" x="3571875" y="2724150"/>
          <p14:tracePt t="38358" x="3571875" y="2705100"/>
          <p14:tracePt t="38375" x="3598863" y="2643188"/>
          <p14:tracePt t="38391" x="3643313" y="2608263"/>
          <p14:tracePt t="38408" x="3786188" y="2517775"/>
          <p14:tracePt t="38424" x="3965575" y="2419350"/>
          <p14:tracePt t="38441" x="4044950" y="2384425"/>
          <p14:tracePt t="38458" x="4187825" y="2339975"/>
          <p14:tracePt t="38474" x="4241800" y="2322513"/>
          <p14:tracePt t="38491" x="4357688" y="2303463"/>
          <p14:tracePt t="38508" x="4429125" y="2286000"/>
          <p14:tracePt t="38524" x="4465638" y="2276475"/>
          <p14:tracePt t="38541" x="4500563" y="2268538"/>
          <p14:tracePt t="38558" x="4537075" y="2268538"/>
          <p14:tracePt t="38574" x="4554538" y="2259013"/>
          <p14:tracePt t="38591" x="4608513" y="2251075"/>
          <p14:tracePt t="38608" x="4705350" y="2251075"/>
          <p14:tracePt t="38624" x="4768850" y="2241550"/>
          <p14:tracePt t="38641" x="4857750" y="2232025"/>
          <p14:tracePt t="38658" x="4884738" y="2232025"/>
          <p14:tracePt t="38674" x="4991100" y="2232025"/>
          <p14:tracePt t="38691" x="5072063" y="2232025"/>
          <p14:tracePt t="38708" x="5116513" y="2232025"/>
          <p14:tracePt t="38724" x="5180013" y="2232025"/>
          <p14:tracePt t="38741" x="5197475" y="2232025"/>
          <p14:tracePt t="38758" x="5214938" y="2232025"/>
          <p14:tracePt t="38774" x="5232400" y="2232025"/>
          <p14:tracePt t="38791" x="5241925" y="2232025"/>
          <p14:tracePt t="38837" x="5251450" y="2232025"/>
          <p14:tracePt t="38868" x="5259388" y="2241550"/>
          <p14:tracePt t="38899" x="5259388" y="2251075"/>
          <p14:tracePt t="38909" x="5259388" y="2259013"/>
          <p14:tracePt t="38910" x="5259388" y="2276475"/>
          <p14:tracePt t="38925" x="5241925" y="2339975"/>
          <p14:tracePt t="38941" x="5197475" y="2384425"/>
          <p14:tracePt t="38958" x="5133975" y="2428875"/>
          <p14:tracePt t="38975" x="4991100" y="2554288"/>
          <p14:tracePt t="38991" x="4786313" y="2670175"/>
          <p14:tracePt t="39008" x="4572000" y="2751138"/>
          <p14:tracePt t="39025" x="4446588" y="2776538"/>
          <p14:tracePt t="39041" x="4259263" y="2795588"/>
          <p14:tracePt t="39058" x="4116388" y="2803525"/>
          <p14:tracePt t="39074" x="4044950" y="2803525"/>
          <p14:tracePt t="39091" x="3929063" y="2786063"/>
          <p14:tracePt t="39108" x="3848100" y="2759075"/>
          <p14:tracePt t="39124" x="3822700" y="2751138"/>
          <p14:tracePt t="39141" x="3786188" y="2724150"/>
          <p14:tracePt t="39158" x="3759200" y="2714625"/>
          <p14:tracePt t="39174" x="3741738" y="2697163"/>
          <p14:tracePt t="39191" x="3724275" y="2679700"/>
          <p14:tracePt t="39208" x="3714750" y="2670175"/>
          <p14:tracePt t="39224" x="3705225" y="2660650"/>
          <p14:tracePt t="39241" x="3697288" y="2660650"/>
          <p14:tracePt t="39276" x="3697288" y="2652713"/>
          <p14:tracePt t="39306" x="3697288" y="2643188"/>
          <p14:tracePt t="39317" x="3705225" y="2616200"/>
          <p14:tracePt t="39324" x="3732213" y="2589213"/>
          <p14:tracePt t="39341" x="3759200" y="2544763"/>
          <p14:tracePt t="39358" x="3867150" y="2455863"/>
          <p14:tracePt t="39374" x="3973513" y="2374900"/>
          <p14:tracePt t="39391" x="4027488" y="2339975"/>
          <p14:tracePt t="39408" x="4125913" y="2259013"/>
          <p14:tracePt t="39424" x="4187825" y="2224088"/>
          <p14:tracePt t="39441" x="4268788" y="2179638"/>
          <p14:tracePt t="39458" x="4340225" y="2143125"/>
          <p14:tracePt t="39474" x="4411663" y="2108200"/>
          <p14:tracePt t="39491" x="4446588" y="2098675"/>
          <p14:tracePt t="39508" x="4545013" y="2071688"/>
          <p14:tracePt t="39524" x="4598988" y="2062163"/>
          <p14:tracePt t="39541" x="4732338" y="2036763"/>
          <p14:tracePt t="39558" x="4875213" y="2009775"/>
          <p14:tracePt t="39574" x="4911725" y="2000250"/>
          <p14:tracePt t="39591" x="4983163" y="1982788"/>
          <p14:tracePt t="39608" x="5045075" y="1965325"/>
          <p14:tracePt t="39624" x="5072063" y="1955800"/>
          <p14:tracePt t="39641" x="5126038" y="1928813"/>
          <p14:tracePt t="39658" x="5170488" y="1928813"/>
          <p14:tracePt t="39674" x="5276850" y="1874838"/>
          <p14:tracePt t="39691" x="5446713" y="1785938"/>
          <p14:tracePt t="39708" x="5518150" y="1751013"/>
          <p14:tracePt t="39724" x="5616575" y="1687513"/>
          <p14:tracePt t="39741" x="5697538" y="1660525"/>
          <p14:tracePt t="39757" x="5732463" y="1643063"/>
          <p14:tracePt t="39774" x="5795963" y="1625600"/>
          <p14:tracePt t="39791" x="5822950" y="1616075"/>
          <p14:tracePt t="39808" x="5848350" y="1608138"/>
          <p14:tracePt t="39824" x="5884863" y="1598613"/>
          <p14:tracePt t="40278" x="5884863" y="1589088"/>
          <p14:tracePt t="40295" x="5894388" y="1562100"/>
          <p14:tracePt t="40308" x="5919788" y="1527175"/>
          <p14:tracePt t="40324" x="5938838" y="1465263"/>
          <p14:tracePt t="40341" x="5946775" y="1438275"/>
          <p14:tracePt t="40357" x="5973763" y="1384300"/>
          <p14:tracePt t="40374" x="5991225" y="1357313"/>
          <p14:tracePt t="40391" x="6000750" y="1339850"/>
          <p14:tracePt t="40407" x="6000750" y="1330325"/>
          <p14:tracePt t="40470" x="6000750" y="1322388"/>
          <p14:tracePt t="40475" x="6010275" y="1322388"/>
          <p14:tracePt t="40491" x="6018213" y="1303338"/>
          <p14:tracePt t="40507" x="6018213" y="1276350"/>
          <p14:tracePt t="40524" x="6027738" y="1268413"/>
          <p14:tracePt t="40541" x="6037263" y="1241425"/>
          <p14:tracePt t="40557" x="6037263" y="1223963"/>
          <p14:tracePt t="40592" x="6037263" y="1214438"/>
          <p14:tracePt t="40615" x="6037263" y="1204913"/>
          <p14:tracePt t="40666" x="6037263" y="1196975"/>
          <p14:tracePt t="40691" x="6037263" y="1187450"/>
          <p14:tracePt t="40691" x="6037263" y="1179513"/>
          <p14:tracePt t="40736" x="6037263" y="1169988"/>
          <p14:tracePt t="40745" x="6054725" y="1160463"/>
          <p14:tracePt t="40809" x="6054725" y="1169988"/>
          <p14:tracePt t="40810" x="6054725" y="1223963"/>
          <p14:tracePt t="40824" x="6054725" y="1366838"/>
          <p14:tracePt t="40841" x="6054725" y="1455738"/>
          <p14:tracePt t="40857" x="6054725" y="1571625"/>
          <p14:tracePt t="40874" x="6054725" y="1687513"/>
          <p14:tracePt t="40891" x="6054725" y="1731963"/>
          <p14:tracePt t="40907" x="6062663" y="1822450"/>
          <p14:tracePt t="40924" x="6072188" y="1874838"/>
          <p14:tracePt t="40941" x="6089650" y="1965325"/>
          <p14:tracePt t="40957" x="6099175" y="2036763"/>
          <p14:tracePt t="40974" x="6099175" y="2054225"/>
          <p14:tracePt t="40991" x="6099175" y="2081213"/>
          <p14:tracePt t="41007" x="6099175" y="2098675"/>
          <p14:tracePt t="41054" x="6099175" y="2108200"/>
          <p14:tracePt t="41135" x="6099175" y="2098675"/>
          <p14:tracePt t="41144" x="6099175" y="2081213"/>
          <p14:tracePt t="41157" x="6099175" y="2054225"/>
          <p14:tracePt t="41158" x="6099175" y="1928813"/>
          <p14:tracePt t="41175" x="6099175" y="1866900"/>
          <p14:tracePt t="41191" x="6099175" y="1751013"/>
          <p14:tracePt t="41207" x="6099175" y="1714500"/>
          <p14:tracePt t="41224" x="6116638" y="1598613"/>
          <p14:tracePt t="41241" x="6116638" y="1554163"/>
          <p14:tracePt t="41257" x="6116638" y="1473200"/>
          <p14:tracePt t="41274" x="6116638" y="1428750"/>
          <p14:tracePt t="41291" x="6116638" y="1411288"/>
          <p14:tracePt t="41307" x="6116638" y="1384300"/>
          <p14:tracePt t="41324" x="6116638" y="1366838"/>
          <p14:tracePt t="41380" x="6116638" y="1357313"/>
          <p14:tracePt t="41410" x="6116638" y="1347788"/>
          <p14:tracePt t="41429" x="6116638" y="1322388"/>
          <p14:tracePt t="41441" x="6116638" y="1312863"/>
          <p14:tracePt t="41457" x="6116638" y="1250950"/>
          <p14:tracePt t="41474" x="6116638" y="1196975"/>
          <p14:tracePt t="41491" x="6116638" y="1133475"/>
          <p14:tracePt t="41507" x="6116638" y="1089025"/>
          <p14:tracePt t="41524" x="6116638" y="1081088"/>
          <p14:tracePt t="41541" x="6116638" y="1054100"/>
          <p14:tracePt t="41557" x="6116638" y="1036638"/>
          <p14:tracePt t="41574" x="6116638" y="1027113"/>
          <p14:tracePt t="41591" x="6108700" y="1027113"/>
          <p14:tracePt t="41607" x="6099175" y="1017588"/>
          <p14:tracePt t="41624" x="6099175" y="1009650"/>
          <p14:tracePt t="41641" x="6089650" y="1009650"/>
          <p14:tracePt t="41676" x="6081713" y="1009650"/>
          <p14:tracePt t="41687" x="6072188" y="1009650"/>
          <p14:tracePt t="41696" x="6054725" y="1017588"/>
          <p14:tracePt t="41707" x="6045200" y="1036638"/>
          <p14:tracePt t="41724" x="6027738" y="1108075"/>
          <p14:tracePt t="41741" x="6018213" y="1143000"/>
          <p14:tracePt t="41741" x="6018213" y="1179513"/>
          <p14:tracePt t="41757" x="6018213" y="1196975"/>
          <p14:tracePt t="41774" x="6018213" y="1241425"/>
          <p14:tracePt t="41791" x="6018213" y="1258888"/>
          <p14:tracePt t="41807" x="6018213" y="1276350"/>
          <p14:tracePt t="41824" x="6037263" y="1285875"/>
          <p14:tracePt t="41840" x="6045200" y="1295400"/>
          <p14:tracePt t="41857" x="6081713" y="1303338"/>
          <p14:tracePt t="41874" x="6108700" y="1303338"/>
          <p14:tracePt t="41891" x="6170613" y="1303338"/>
          <p14:tracePt t="41907" x="6242050" y="1258888"/>
          <p14:tracePt t="41924" x="6269038" y="1223963"/>
          <p14:tracePt t="41941" x="6323013" y="1143000"/>
          <p14:tracePt t="41957" x="6367463" y="1017588"/>
          <p14:tracePt t="41974" x="6375400" y="982663"/>
          <p14:tracePt t="41990" x="6394450" y="901700"/>
          <p14:tracePt t="42007" x="6394450" y="857250"/>
          <p14:tracePt t="42024" x="6394450" y="847725"/>
          <p14:tracePt t="42040" x="6394450" y="830263"/>
          <p14:tracePt t="42057" x="6367463" y="812800"/>
          <p14:tracePt t="42074" x="6367463" y="803275"/>
          <p14:tracePt t="42090" x="6348413" y="795338"/>
          <p14:tracePt t="42107" x="6330950" y="795338"/>
          <p14:tracePt t="42124" x="6276975" y="795338"/>
          <p14:tracePt t="42140" x="6232525" y="803275"/>
          <p14:tracePt t="42157" x="6215063" y="812800"/>
          <p14:tracePt t="42174" x="6134100" y="884238"/>
          <p14:tracePt t="42190" x="6072188" y="982663"/>
          <p14:tracePt t="42207" x="6045200" y="1044575"/>
          <p14:tracePt t="42224" x="6000750" y="1196975"/>
          <p14:tracePt t="42241" x="5983288" y="1268413"/>
          <p14:tracePt t="42257" x="5956300" y="1357313"/>
          <p14:tracePt t="42274" x="5956300" y="1428750"/>
          <p14:tracePt t="42290" x="5956300" y="1465263"/>
          <p14:tracePt t="42307" x="5973763" y="1598613"/>
          <p14:tracePt t="42324" x="6018213" y="1679575"/>
          <p14:tracePt t="42340" x="6037263" y="1704975"/>
          <p14:tracePt t="42357" x="6081713" y="1751013"/>
          <p14:tracePt t="42374" x="6089650" y="1776413"/>
          <p14:tracePt t="42390" x="6126163" y="1795463"/>
          <p14:tracePt t="42407" x="6161088" y="1803400"/>
          <p14:tracePt t="42424" x="6224588" y="1803400"/>
          <p14:tracePt t="42440" x="6259513" y="1776413"/>
          <p14:tracePt t="42457" x="6340475" y="1697038"/>
          <p14:tracePt t="42474" x="6357938" y="1660525"/>
          <p14:tracePt t="42490" x="6402388" y="1517650"/>
          <p14:tracePt t="42507" x="6411913" y="1384300"/>
          <p14:tracePt t="42524" x="6411913" y="1322388"/>
          <p14:tracePt t="42540" x="6402388" y="1179513"/>
          <p14:tracePt t="42557" x="6375400" y="1071563"/>
          <p14:tracePt t="42574" x="6348413" y="1027113"/>
          <p14:tracePt t="42590" x="6313488" y="973138"/>
          <p14:tracePt t="42607" x="6303963" y="955675"/>
          <p14:tracePt t="42624" x="6269038" y="928688"/>
          <p14:tracePt t="42640" x="6242050" y="901700"/>
          <p14:tracePt t="42657" x="6224588" y="901700"/>
          <p14:tracePt t="42674" x="6205538" y="884238"/>
          <p14:tracePt t="42690" x="6188075" y="884238"/>
          <p14:tracePt t="42707" x="6170613" y="884238"/>
          <p14:tracePt t="42724" x="6161088" y="884238"/>
          <p14:tracePt t="42740" x="6143625" y="884238"/>
          <p14:tracePt t="42757" x="6134100" y="884238"/>
          <p14:tracePt t="42774" x="6108700" y="901700"/>
          <p14:tracePt t="42790" x="6099175" y="919163"/>
          <p14:tracePt t="42807" x="6072188" y="955675"/>
          <p14:tracePt t="42824" x="6045200" y="1017588"/>
          <p14:tracePt t="42840" x="6045200" y="1044575"/>
          <p14:tracePt t="42857" x="6045200" y="1081088"/>
          <p14:tracePt t="42874" x="6045200" y="1108075"/>
          <p14:tracePt t="42890" x="6045200" y="1125538"/>
          <p14:tracePt t="42907" x="6045200" y="1143000"/>
          <p14:tracePt t="42924" x="6045200" y="1160463"/>
          <p14:tracePt t="42940" x="6045200" y="1169988"/>
          <p14:tracePt t="42957" x="6054725" y="1179513"/>
          <p14:tracePt t="42974" x="6081713" y="1187450"/>
          <p14:tracePt t="42990" x="6153150" y="1223963"/>
          <p14:tracePt t="43007" x="6224588" y="1250950"/>
          <p14:tracePt t="43024" x="6276975" y="1250950"/>
          <p14:tracePt t="43040" x="6348413" y="1258888"/>
          <p14:tracePt t="43057" x="6419850" y="1258888"/>
          <p14:tracePt t="43074" x="6465888" y="1258888"/>
          <p14:tracePt t="43090" x="6554788" y="1258888"/>
          <p14:tracePt t="43107" x="6616700" y="1241425"/>
          <p14:tracePt t="43124" x="6643688" y="1223963"/>
          <p14:tracePt t="43140" x="6680200" y="1204913"/>
          <p14:tracePt t="43157" x="6715125" y="1187450"/>
          <p14:tracePt t="43174" x="6742113" y="1169988"/>
          <p14:tracePt t="43191" x="6759575" y="1152525"/>
          <p14:tracePt t="43207" x="6777038" y="1143000"/>
          <p14:tracePt t="43224" x="6796088" y="1098550"/>
          <p14:tracePt t="43240" x="6813550" y="1071563"/>
          <p14:tracePt t="43257" x="6831013" y="1009650"/>
          <p14:tracePt t="43274" x="6840538" y="965200"/>
          <p14:tracePt t="43290" x="6840538" y="938213"/>
          <p14:tracePt t="43307" x="6840538" y="911225"/>
          <p14:tracePt t="43324" x="6840538" y="901700"/>
          <p14:tracePt t="43340" x="6840538" y="893763"/>
          <p14:tracePt t="43357" x="6840538" y="884238"/>
          <p14:tracePt t="43374" x="6831013" y="884238"/>
          <p14:tracePt t="43390" x="6823075" y="874713"/>
          <p14:tracePt t="43407" x="6804025" y="874713"/>
          <p14:tracePt t="43424" x="6786563" y="874713"/>
          <p14:tracePt t="43464" x="6769100" y="874713"/>
          <p14:tracePt t="43478" x="6769100" y="884238"/>
          <p14:tracePt t="43490" x="6759575" y="884238"/>
          <p14:tracePt t="43507" x="6759575" y="911225"/>
          <p14:tracePt t="43524" x="6769100" y="919163"/>
          <p14:tracePt t="43540" x="6804025" y="946150"/>
          <p14:tracePt t="43557" x="6823075" y="955675"/>
          <p14:tracePt t="43574" x="6894513" y="965200"/>
          <p14:tracePt t="43590" x="7018338" y="982663"/>
          <p14:tracePt t="43607" x="7161213" y="982663"/>
          <p14:tracePt t="43623" x="7215188" y="982663"/>
          <p14:tracePt t="43640" x="7304088" y="982663"/>
          <p14:tracePt t="43657" x="7348538" y="973138"/>
          <p14:tracePt t="43673" x="7402513" y="965200"/>
          <p14:tracePt t="43690" x="7439025" y="955675"/>
          <p14:tracePt t="43707" x="7446963" y="946150"/>
          <p14:tracePt t="43723" x="7491413" y="919163"/>
          <p14:tracePt t="43740" x="7500938" y="911225"/>
          <p14:tracePt t="43757" x="7518400" y="911225"/>
          <p14:tracePt t="44084" x="7500938" y="911225"/>
          <p14:tracePt t="44094" x="7385050" y="911225"/>
          <p14:tracePt t="44108" x="7205663" y="911225"/>
          <p14:tracePt t="44125" x="7089775" y="928688"/>
          <p14:tracePt t="44141" x="6777038" y="1036638"/>
          <p14:tracePt t="44158" x="6661150" y="1081088"/>
          <p14:tracePt t="44175" x="6456363" y="1196975"/>
          <p14:tracePt t="44192" x="6375400" y="1250950"/>
          <p14:tracePt t="44208" x="6251575" y="1366838"/>
          <p14:tracePt t="44225" x="6188075" y="1473200"/>
          <p14:tracePt t="44241" x="6161088" y="1527175"/>
          <p14:tracePt t="44258" x="6153150" y="1625600"/>
          <p14:tracePt t="44274" x="6153150" y="1704975"/>
          <p14:tracePt t="44291" x="6153150" y="1758950"/>
          <p14:tracePt t="44308" x="6180138" y="1901825"/>
          <p14:tracePt t="44324" x="6205538" y="2071688"/>
          <p14:tracePt t="44341" x="6232525" y="2152650"/>
          <p14:tracePt t="44358" x="6259513" y="2303463"/>
          <p14:tracePt t="44374" x="6269038" y="2428875"/>
          <p14:tracePt t="44391" x="6276975" y="2473325"/>
          <p14:tracePt t="44408" x="6286500" y="2544763"/>
          <p14:tracePt t="44424" x="6286500" y="2571750"/>
          <p14:tracePt t="44441" x="6303963" y="2598738"/>
          <p14:tracePt t="44656" x="6303963" y="2589213"/>
          <p14:tracePt t="44678" x="6303963" y="2581275"/>
          <p14:tracePt t="44728" x="6303963" y="2544763"/>
          <p14:tracePt t="44730" x="6303963" y="2482850"/>
          <p14:tracePt t="44741" x="6303963" y="2259013"/>
          <p14:tracePt t="44758" x="6313488" y="2133600"/>
          <p14:tracePt t="44775" x="6340475" y="1911350"/>
          <p14:tracePt t="44791" x="6357938" y="1768475"/>
          <p14:tracePt t="44808" x="6367463" y="1714500"/>
          <p14:tracePt t="44825" x="6367463" y="1679575"/>
          <p14:tracePt t="44841" x="6367463" y="1643063"/>
          <p14:tracePt t="44858" x="6357938" y="1625600"/>
          <p14:tracePt t="44874" x="6348413" y="1616075"/>
          <p14:tracePt t="44891" x="6323013" y="1608138"/>
          <p14:tracePt t="44908" x="6303963" y="1598613"/>
          <p14:tracePt t="44924" x="6286500" y="1598613"/>
          <p14:tracePt t="44941" x="6232525" y="1598613"/>
          <p14:tracePt t="44958" x="6197600" y="1598613"/>
          <p14:tracePt t="44974" x="6180138" y="1598613"/>
          <p14:tracePt t="44991" x="6134100" y="1598613"/>
          <p14:tracePt t="45008" x="6099175" y="1598613"/>
          <p14:tracePt t="45024" x="6089650" y="1598613"/>
          <p14:tracePt t="45041" x="6062663" y="1598613"/>
          <p14:tracePt t="45058" x="6054725" y="1598613"/>
          <p14:tracePt t="45095" x="6045200" y="1598613"/>
          <p14:tracePt t="45349" x="6054725" y="1589088"/>
          <p14:tracePt t="45360" x="6072188" y="1536700"/>
          <p14:tracePt t="45361" x="6099175" y="1473200"/>
          <p14:tracePt t="45374" x="6126163" y="1374775"/>
          <p14:tracePt t="45391" x="6143625" y="1322388"/>
          <p14:tracePt t="45408" x="6170613" y="1241425"/>
          <p14:tracePt t="45425" x="6170613" y="1179513"/>
          <p14:tracePt t="45441" x="6170613" y="1160463"/>
          <p14:tracePt t="45458" x="6170613" y="1133475"/>
          <p14:tracePt t="45474" x="6170613" y="1116013"/>
          <p14:tracePt t="45491" x="6153150" y="1098550"/>
          <p14:tracePt t="45508" x="6134100" y="1089025"/>
          <p14:tracePt t="45524" x="6126163" y="1081088"/>
          <p14:tracePt t="45541" x="6108700" y="1071563"/>
          <p14:tracePt t="45558" x="6089650" y="1062038"/>
          <p14:tracePt t="45595" x="6089650" y="1054100"/>
          <p14:tracePt t="45605" x="6081713" y="1054100"/>
          <p14:tracePt t="45707" x="6081713" y="1062038"/>
          <p14:tracePt t="45707" x="6081713" y="1071563"/>
          <p14:tracePt t="45725" x="6072188" y="1108075"/>
          <p14:tracePt t="45741" x="6072188" y="1143000"/>
          <p14:tracePt t="45758" x="6081713" y="1169988"/>
          <p14:tracePt t="45774" x="6134100" y="1231900"/>
          <p14:tracePt t="45791" x="6180138" y="1258888"/>
          <p14:tracePt t="45808" x="6251575" y="1295400"/>
          <p14:tracePt t="45824" x="6286500" y="1303338"/>
          <p14:tracePt t="45841" x="6375400" y="1303338"/>
          <p14:tracePt t="45857" x="6500813" y="1204913"/>
          <p14:tracePt t="45874" x="6572250" y="1116013"/>
          <p14:tracePt t="45891" x="6634163" y="965200"/>
          <p14:tracePt t="45908" x="6653213" y="830263"/>
          <p14:tracePt t="45924" x="6653213" y="741363"/>
          <p14:tracePt t="45941" x="6634163" y="723900"/>
          <p14:tracePt t="45957" x="6599238" y="687388"/>
          <p14:tracePt t="45974" x="6572250" y="679450"/>
          <p14:tracePt t="45991" x="6518275" y="669925"/>
          <p14:tracePt t="46007" x="6473825" y="669925"/>
          <p14:tracePt t="46024" x="6446838" y="669925"/>
          <p14:tracePt t="46041" x="6402388" y="669925"/>
          <p14:tracePt t="46057" x="6357938" y="696913"/>
          <p14:tracePt t="46074" x="6296025" y="750888"/>
          <p14:tracePt t="46091" x="6215063" y="839788"/>
          <p14:tracePt t="46107" x="6197600" y="884238"/>
          <p14:tracePt t="46124" x="6126163" y="1044575"/>
          <p14:tracePt t="46141" x="6108700" y="1152525"/>
          <p14:tracePt t="46157" x="6081713" y="1347788"/>
          <p14:tracePt t="46174" x="6081713" y="1536700"/>
          <p14:tracePt t="46191" x="6081713" y="1598613"/>
          <p14:tracePt t="46207" x="6099175" y="1697038"/>
          <p14:tracePt t="46224" x="6153150" y="1751013"/>
          <p14:tracePt t="46241" x="6180138" y="1768475"/>
          <p14:tracePt t="46257" x="6276975" y="1795463"/>
          <p14:tracePt t="46274" x="6375400" y="1795463"/>
          <p14:tracePt t="46291" x="6411913" y="1785938"/>
          <p14:tracePt t="46307" x="6537325" y="1679575"/>
          <p14:tracePt t="46324" x="6608763" y="1517650"/>
          <p14:tracePt t="46341" x="6608763" y="1428750"/>
          <p14:tracePt t="46357" x="6599238" y="1241425"/>
          <p14:tracePt t="46374" x="6554788" y="1152525"/>
          <p14:tracePt t="46391" x="6491288" y="1036638"/>
          <p14:tracePt t="46407" x="6394450" y="955675"/>
          <p14:tracePt t="46424" x="6340475" y="938213"/>
          <p14:tracePt t="46441" x="6251575" y="911225"/>
          <p14:tracePt t="46457" x="6170613" y="911225"/>
          <p14:tracePt t="46474" x="6134100" y="911225"/>
          <p14:tracePt t="46491" x="6089650" y="911225"/>
          <p14:tracePt t="46507" x="6054725" y="911225"/>
          <p14:tracePt t="46524" x="6054725" y="919163"/>
          <p14:tracePt t="46541" x="6018213" y="973138"/>
          <p14:tracePt t="46557" x="6000750" y="1044575"/>
          <p14:tracePt t="46574" x="6000750" y="1223963"/>
          <p14:tracePt t="46591" x="6054725" y="1490663"/>
          <p14:tracePt t="46607" x="6134100" y="1724025"/>
          <p14:tracePt t="46624" x="6180138" y="1795463"/>
          <p14:tracePt t="46641" x="6276975" y="1928813"/>
          <p14:tracePt t="46657" x="6348413" y="1973263"/>
          <p14:tracePt t="46674" x="6438900" y="2000250"/>
          <p14:tracePt t="46691" x="6500813" y="2000250"/>
          <p14:tracePt t="46707" x="6537325" y="1973263"/>
          <p14:tracePt t="46724" x="6643688" y="1803400"/>
          <p14:tracePt t="46741" x="6670675" y="1679575"/>
          <p14:tracePt t="46757" x="6705600" y="1384300"/>
          <p14:tracePt t="46774" x="6705600" y="1231900"/>
          <p14:tracePt t="46791" x="6661150" y="1000125"/>
          <p14:tracePt t="46807" x="6616700" y="847725"/>
          <p14:tracePt t="46824" x="6545263" y="768350"/>
          <p14:tracePt t="46841" x="6527800" y="750888"/>
          <p14:tracePt t="46857" x="6438900" y="741363"/>
          <p14:tracePt t="46874" x="6367463" y="741363"/>
          <p14:tracePt t="46891" x="6323013" y="741363"/>
          <p14:tracePt t="46907" x="6251575" y="768350"/>
          <p14:tracePt t="46924" x="6205538" y="795338"/>
          <p14:tracePt t="46941" x="6143625" y="830263"/>
          <p14:tracePt t="46957" x="6089650" y="901700"/>
          <p14:tracePt t="46974" x="6072188" y="938213"/>
          <p14:tracePt t="46991" x="6037263" y="1009650"/>
          <p14:tracePt t="47007" x="6037263" y="1054100"/>
          <p14:tracePt t="47024" x="6045200" y="1187450"/>
          <p14:tracePt t="47041" x="6099175" y="1384300"/>
          <p14:tracePt t="47057" x="6143625" y="1473200"/>
          <p14:tracePt t="47074" x="6224588" y="1598613"/>
          <p14:tracePt t="47091" x="6313488" y="1679575"/>
          <p14:tracePt t="47107" x="6367463" y="1714500"/>
          <p14:tracePt t="47124" x="6500813" y="1758950"/>
          <p14:tracePt t="47141" x="6599238" y="1758950"/>
          <p14:tracePt t="47157" x="6670675" y="1724025"/>
          <p14:tracePt t="47174" x="6742113" y="1598613"/>
          <p14:tracePt t="47190" x="6769100" y="1366838"/>
          <p14:tracePt t="47207" x="6769100" y="1250950"/>
          <p14:tracePt t="47224" x="6732588" y="1071563"/>
          <p14:tracePt t="47241" x="6705600" y="1009650"/>
          <p14:tracePt t="47257" x="6634163" y="911225"/>
          <p14:tracePt t="47274" x="6554788" y="857250"/>
          <p14:tracePt t="47290" x="6518275" y="857250"/>
          <p14:tracePt t="47307" x="6429375" y="866775"/>
          <p14:tracePt t="47324" x="6313488" y="973138"/>
          <p14:tracePt t="47340" x="6251575" y="1071563"/>
          <p14:tracePt t="47357" x="6099175" y="1473200"/>
          <p14:tracePt t="47374" x="6045200" y="1919288"/>
          <p14:tracePt t="47390" x="6045200" y="2071688"/>
          <p14:tracePt t="47407" x="6045200" y="2446338"/>
          <p14:tracePt t="47424" x="6045200" y="2581275"/>
          <p14:tracePt t="47440" x="6062663" y="2911475"/>
          <p14:tracePt t="47457" x="6143625" y="3152775"/>
          <p14:tracePt t="47474" x="6170613" y="3241675"/>
          <p14:tracePt t="47490" x="6224588" y="3367088"/>
          <p14:tracePt t="47507" x="6276975" y="3455988"/>
          <p14:tracePt t="47524" x="6296025" y="3473450"/>
          <p14:tracePt t="47566" x="6303963" y="3473450"/>
          <p14:tracePt t="47840" x="6313488" y="3482975"/>
          <p14:tracePt t="47850" x="6323013" y="3500438"/>
          <p14:tracePt t="47857" x="6340475" y="3527425"/>
          <p14:tracePt t="47874" x="6348413" y="3536950"/>
          <p14:tracePt t="47891" x="6348413" y="3544888"/>
          <p14:tracePt t="47993" x="6348413" y="3536950"/>
          <p14:tracePt t="47995" x="6348413" y="3517900"/>
          <p14:tracePt t="48008" x="6340475" y="3482975"/>
          <p14:tracePt t="48024" x="6340475" y="3473450"/>
          <p14:tracePt t="48041" x="6340475" y="3465513"/>
          <p14:tracePt t="48177" x="6330950" y="3465513"/>
          <p14:tracePt t="48259" x="6330950" y="3455988"/>
          <p14:tracePt t="48288" x="6330950" y="3438525"/>
          <p14:tracePt t="48297" x="6323013" y="3438525"/>
          <p14:tracePt t="48308" x="6323013" y="3411538"/>
          <p14:tracePt t="48324" x="6323013" y="3394075"/>
          <p14:tracePt t="48341" x="6323013" y="3367088"/>
          <p14:tracePt t="48357" x="6313488" y="3322638"/>
          <p14:tracePt t="48374" x="6303963" y="3259138"/>
          <p14:tracePt t="48391" x="6259513" y="3081338"/>
          <p14:tracePt t="48407" x="6242050" y="2795588"/>
          <p14:tracePt t="48424" x="6215063" y="2581275"/>
          <p14:tracePt t="48441" x="6188075" y="2259013"/>
          <p14:tracePt t="48458" x="6180138" y="2027238"/>
          <p14:tracePt t="48474" x="6180138" y="1946275"/>
          <p14:tracePt t="48491" x="6180138" y="1795463"/>
          <p14:tracePt t="48507" x="6161088" y="1687513"/>
          <p14:tracePt t="48524" x="6161088" y="1652588"/>
          <p14:tracePt t="48540" x="6153150" y="1625600"/>
          <p14:tracePt t="48557" x="6143625" y="1608138"/>
          <p14:tracePt t="48574" x="6134100" y="1598613"/>
          <p14:tracePt t="48590" x="6126163" y="1581150"/>
          <p14:tracePt t="48851" x="6134100" y="1562100"/>
          <p14:tracePt t="48860" x="6161088" y="1527175"/>
          <p14:tracePt t="48874" x="6170613" y="1517650"/>
          <p14:tracePt t="48911" x="6170613" y="1527175"/>
          <p14:tracePt t="48924" x="6170613" y="1544638"/>
          <p14:tracePt t="48927" x="6170613" y="1562100"/>
          <p14:tracePt t="48940" x="6170613" y="1625600"/>
          <p14:tracePt t="48957" x="6170613" y="1741488"/>
          <p14:tracePt t="48974" x="6170613" y="1822450"/>
          <p14:tracePt t="48990" x="6180138" y="2017713"/>
          <p14:tracePt t="49007" x="6205538" y="2214563"/>
          <p14:tracePt t="49024" x="6224588" y="2482850"/>
          <p14:tracePt t="49040" x="6269038" y="2741613"/>
          <p14:tracePt t="49057" x="6286500" y="2874963"/>
          <p14:tracePt t="49074" x="6330950" y="3098800"/>
          <p14:tracePt t="49090" x="6348413" y="3224213"/>
          <p14:tracePt t="49107" x="6394450" y="3419475"/>
          <p14:tracePt t="49123" x="6411913" y="3571875"/>
          <p14:tracePt t="49140" x="6429375" y="3670300"/>
          <p14:tracePt t="49157" x="6429375" y="3697288"/>
          <p14:tracePt t="49173" x="6429375" y="3724275"/>
          <p14:tracePt t="49190" x="6429375" y="3732213"/>
          <p14:tracePt t="49543" x="6419850" y="3732213"/>
          <p14:tracePt t="49574" x="6411913" y="3714750"/>
          <p14:tracePt t="49582" x="6394450" y="3687763"/>
          <p14:tracePt t="49590" x="6367463" y="3652838"/>
          <p14:tracePt t="49607" x="6357938" y="3633788"/>
          <p14:tracePt t="49624" x="6340475" y="3598863"/>
          <p14:tracePt t="49640" x="6330950" y="3571875"/>
          <p14:tracePt t="49657" x="6330950" y="3562350"/>
          <p14:tracePt t="49722" x="6323013" y="3562350"/>
          <p14:tracePt t="49800" x="6323013" y="3554413"/>
          <p14:tracePt t="49813" x="6323013" y="3544888"/>
          <p14:tracePt t="49824" x="6323013" y="3536950"/>
          <p14:tracePt t="49840" x="6323013" y="3527425"/>
          <p14:tracePt t="49857" x="6323013" y="3517900"/>
          <p14:tracePt t="49873" x="6340475" y="3509963"/>
          <p14:tracePt t="49890" x="6340475" y="3500438"/>
          <p14:tracePt t="49907" x="6357938" y="3490913"/>
          <p14:tracePt t="49924" x="6367463" y="3482975"/>
          <p14:tracePt t="49940" x="6419850" y="3473450"/>
          <p14:tracePt t="49957" x="6438900" y="3465513"/>
          <p14:tracePt t="49973" x="6473825" y="3455988"/>
          <p14:tracePt t="49990" x="6510338" y="3446463"/>
          <p14:tracePt t="50007" x="6527800" y="3446463"/>
          <p14:tracePt t="50023" x="6562725" y="3446463"/>
          <p14:tracePt t="50040" x="6589713" y="3446463"/>
          <p14:tracePt t="50057" x="6608763" y="3446463"/>
          <p14:tracePt t="50073" x="6626225" y="3446463"/>
          <p14:tracePt t="50090" x="6643688" y="3446463"/>
          <p14:tracePt t="50107" x="6653213" y="3446463"/>
          <p14:tracePt t="50123" x="6661150" y="3446463"/>
          <p14:tracePt t="50140" x="6680200" y="3446463"/>
          <p14:tracePt t="50208" x="6661150" y="3455988"/>
          <p14:tracePt t="50223" x="6653213" y="3455988"/>
          <p14:tracePt t="50227" x="6616700" y="3465513"/>
          <p14:tracePt t="50240" x="6599238" y="3473450"/>
          <p14:tracePt t="50257" x="6581775" y="3473450"/>
          <p14:tracePt t="50274" x="6562725" y="3473450"/>
          <p14:tracePt t="50331" x="6554788" y="3473450"/>
          <p14:tracePt t="50340" x="6527800" y="3473450"/>
          <p14:tracePt t="50349" x="6500813" y="3473450"/>
          <p14:tracePt t="50357" x="6446838" y="3473450"/>
          <p14:tracePt t="50374" x="6438900" y="3473450"/>
          <p14:tracePt t="50390" x="6411913" y="3465513"/>
          <p14:tracePt t="50407" x="6375400" y="3465513"/>
          <p14:tracePt t="50423" x="6348413" y="3482975"/>
          <p14:tracePt t="50440" x="6296025" y="3589338"/>
          <p14:tracePt t="50457" x="6269038" y="3768725"/>
          <p14:tracePt t="50473" x="6259513" y="3857625"/>
          <p14:tracePt t="50490" x="6259513" y="4000500"/>
          <p14:tracePt t="50507" x="6259513" y="4108450"/>
          <p14:tracePt t="50523" x="6259513" y="4143375"/>
          <p14:tracePt t="50540" x="6259513" y="4160838"/>
          <p14:tracePt t="50557" x="6259513" y="4170363"/>
          <p14:tracePt t="50597" x="6259513" y="4179888"/>
          <p14:tracePt t="50702" x="6259513" y="4170363"/>
          <p14:tracePt t="50709" x="6232525" y="4098925"/>
          <p14:tracePt t="50724" x="6205538" y="4017963"/>
          <p14:tracePt t="50740" x="6180138" y="3884613"/>
          <p14:tracePt t="50757" x="6161088" y="3732213"/>
          <p14:tracePt t="50773" x="6161088" y="3679825"/>
          <p14:tracePt t="50790" x="6161088" y="3616325"/>
          <p14:tracePt t="50807" x="6161088" y="3562350"/>
          <p14:tracePt t="50823" x="6161088" y="3527425"/>
          <p14:tracePt t="50840" x="6161088" y="3500438"/>
          <p14:tracePt t="50857" x="6161088" y="3429000"/>
          <p14:tracePt t="50873" x="6161088" y="3402013"/>
          <p14:tracePt t="50890" x="6161088" y="3367088"/>
          <p14:tracePt t="50907" x="6161088" y="3330575"/>
          <p14:tracePt t="50923" x="6161088" y="3322638"/>
          <p14:tracePt t="50940" x="6161088" y="3303588"/>
          <p14:tracePt t="50957" x="6161088" y="3295650"/>
          <p14:tracePt t="50973" x="6161088" y="3286125"/>
          <p14:tracePt t="50990" x="6161088" y="3276600"/>
          <p14:tracePt t="51006" x="6161088" y="3268663"/>
          <p14:tracePt t="51023" x="6161088" y="3232150"/>
          <p14:tracePt t="51040" x="6161088" y="3170238"/>
          <p14:tracePt t="51056" x="6170613" y="3143250"/>
          <p14:tracePt t="51073" x="6180138" y="3098800"/>
          <p14:tracePt t="51090" x="6180138" y="3081338"/>
          <p14:tracePt t="51107" x="6180138" y="3071813"/>
          <p14:tracePt t="51123" x="6188075" y="3062288"/>
          <p14:tracePt t="51140" x="6188075" y="3054350"/>
          <p14:tracePt t="51157" x="6205538" y="3054350"/>
          <p14:tracePt t="51173" x="6232525" y="3054350"/>
          <p14:tracePt t="51190" x="6251575" y="3044825"/>
          <p14:tracePt t="51206" x="6303963" y="3036888"/>
          <p14:tracePt t="51223" x="6402388" y="3036888"/>
          <p14:tracePt t="51240" x="6429375" y="3036888"/>
          <p14:tracePt t="51256" x="6518275" y="3036888"/>
          <p14:tracePt t="51273" x="6572250" y="3036888"/>
          <p14:tracePt t="51290" x="6634163" y="3044825"/>
          <p14:tracePt t="51306" x="6724650" y="3054350"/>
          <p14:tracePt t="51323" x="6777038" y="3062288"/>
          <p14:tracePt t="51340" x="6858000" y="3062288"/>
          <p14:tracePt t="51356" x="6911975" y="3062288"/>
          <p14:tracePt t="51373" x="6956425" y="3071813"/>
          <p14:tracePt t="51390" x="7108825" y="3081338"/>
          <p14:tracePt t="51406" x="7242175" y="3089275"/>
          <p14:tracePt t="51423" x="7296150" y="3089275"/>
          <p14:tracePt t="51440" x="7358063" y="3089275"/>
          <p14:tracePt t="51456" x="7375525" y="3089275"/>
          <p14:tracePt t="51473" x="7429500" y="3089275"/>
          <p14:tracePt t="51490" x="7456488" y="3089275"/>
          <p14:tracePt t="51506" x="7473950" y="3089275"/>
          <p14:tracePt t="51523" x="7500938" y="3089275"/>
          <p14:tracePt t="51540" x="7527925" y="3089275"/>
          <p14:tracePt t="51556" x="7545388" y="3089275"/>
          <p14:tracePt t="51573" x="7562850" y="3089275"/>
          <p14:tracePt t="51590" x="7572375" y="3089275"/>
          <p14:tracePt t="51606" x="7581900" y="3089275"/>
          <p14:tracePt t="51623" x="7599363" y="3089275"/>
          <p14:tracePt t="51640" x="7616825" y="3089275"/>
          <p14:tracePt t="51681" x="7626350" y="3089275"/>
          <p14:tracePt t="51711" x="7634288" y="3089275"/>
          <p14:tracePt t="51720" x="7643813" y="3089275"/>
          <p14:tracePt t="51723" x="7653338" y="3098800"/>
          <p14:tracePt t="51740" x="7670800" y="3098800"/>
          <p14:tracePt t="51756" x="7680325" y="3098800"/>
          <p14:tracePt t="51773" x="7688263" y="3108325"/>
          <p14:tracePt t="51790" x="7697788" y="3108325"/>
          <p14:tracePt t="51806" x="7705725" y="3108325"/>
          <p14:tracePt t="51861" x="7715250" y="3108325"/>
          <p14:tracePt t="51891" x="7724775" y="3108325"/>
          <p14:tracePt t="51898" x="7732713" y="3108325"/>
          <p14:tracePt t="52115" x="7732713" y="3116263"/>
          <p14:tracePt t="52146" x="7724775" y="3116263"/>
          <p14:tracePt t="52158" x="7680325" y="3125788"/>
          <p14:tracePt t="52173" x="7608888" y="3133725"/>
          <p14:tracePt t="52190" x="7491413" y="3133725"/>
          <p14:tracePt t="52206" x="7429500" y="3133725"/>
          <p14:tracePt t="52223" x="7331075" y="3133725"/>
          <p14:tracePt t="52240" x="7296150" y="3133725"/>
          <p14:tracePt t="52256" x="7242175" y="3133725"/>
          <p14:tracePt t="52273" x="7224713" y="3133725"/>
          <p14:tracePt t="52290" x="7170738" y="3133725"/>
          <p14:tracePt t="52307" x="7089775" y="3116263"/>
          <p14:tracePt t="52323" x="6973888" y="3116263"/>
          <p14:tracePt t="52340" x="6911975" y="3116263"/>
          <p14:tracePt t="52356" x="6813550" y="3116263"/>
          <p14:tracePt t="52373" x="6732588" y="3116263"/>
          <p14:tracePt t="52390" x="6705600" y="3116263"/>
          <p14:tracePt t="52406" x="6680200" y="3116263"/>
          <p14:tracePt t="52423" x="6661150" y="3116263"/>
          <p14:tracePt t="52440" x="6643688" y="3116263"/>
          <p14:tracePt t="52456" x="6634163" y="3116263"/>
          <p14:tracePt t="52473" x="6626225" y="3116263"/>
          <p14:tracePt t="52490" x="6616700" y="3116263"/>
          <p14:tracePt t="52533" x="6608763" y="3116263"/>
          <p14:tracePt t="52545" x="6572250" y="3116263"/>
          <p14:tracePt t="52556" x="6562725" y="3116263"/>
          <p14:tracePt t="52573" x="6518275" y="3116263"/>
          <p14:tracePt t="52590" x="6473825" y="3116263"/>
          <p14:tracePt t="52606" x="6465888" y="3116263"/>
          <p14:tracePt t="52623" x="6429375" y="3116263"/>
          <p14:tracePt t="52640" x="6411913" y="3116263"/>
          <p14:tracePt t="52656" x="6375400" y="3116263"/>
          <p14:tracePt t="52673" x="6348413" y="3125788"/>
          <p14:tracePt t="52690" x="6330950" y="3125788"/>
          <p14:tracePt t="52706" x="6313488" y="3133725"/>
          <p14:tracePt t="52723" x="6303963" y="3133725"/>
          <p14:tracePt t="53156" x="6296025" y="3133725"/>
          <p14:tracePt t="53278" x="6286500" y="3133725"/>
          <p14:tracePt t="53289" x="6276975" y="3133725"/>
          <p14:tracePt t="53306" x="6224588" y="3116263"/>
          <p14:tracePt t="53324" x="6161088" y="3108325"/>
          <p14:tracePt t="53340" x="6000750" y="3081338"/>
          <p14:tracePt t="53356" x="5626100" y="3027363"/>
          <p14:tracePt t="53373" x="5411788" y="2990850"/>
          <p14:tracePt t="53389" x="4965700" y="2938463"/>
          <p14:tracePt t="53406" x="4581525" y="2911475"/>
          <p14:tracePt t="53423" x="4394200" y="2901950"/>
          <p14:tracePt t="53439" x="4125913" y="2901950"/>
          <p14:tracePt t="53456" x="4017963" y="2901950"/>
          <p14:tracePt t="53473" x="3822700" y="2901950"/>
          <p14:tracePt t="53489" x="3660775" y="2901950"/>
          <p14:tracePt t="53506" x="3589338" y="2919413"/>
          <p14:tracePt t="53523" x="3429000" y="2955925"/>
          <p14:tracePt t="53539" x="3276600" y="2990850"/>
          <p14:tracePt t="53556" x="3205163" y="3017838"/>
          <p14:tracePt t="53573" x="3116263" y="3062288"/>
          <p14:tracePt t="53589" x="3009900" y="3108325"/>
          <p14:tracePt t="53606" x="2955925" y="3133725"/>
          <p14:tracePt t="53623" x="2911475" y="3152775"/>
          <p14:tracePt t="53639" x="2840038" y="3187700"/>
          <p14:tracePt t="53656" x="2803525" y="3197225"/>
          <p14:tracePt t="53673" x="2786063" y="3205163"/>
          <p14:tracePt t="53719" x="2776538" y="3205163"/>
          <p14:tracePt t="53800" x="2776538" y="3197225"/>
          <p14:tracePt t="53810" x="2813050" y="3116263"/>
          <p14:tracePt t="53823" x="2946400" y="2928938"/>
          <p14:tracePt t="53840" x="3081338" y="2803525"/>
          <p14:tracePt t="53856" x="3473450" y="2455863"/>
          <p14:tracePt t="53873" x="3625850" y="2347913"/>
          <p14:tracePt t="53889" x="3795713" y="2232025"/>
          <p14:tracePt t="53906" x="3857625" y="2205038"/>
          <p14:tracePt t="53923" x="3919538" y="2170113"/>
          <p14:tracePt t="53939" x="3946525" y="2152650"/>
          <p14:tracePt t="53985" x="3956050" y="2152650"/>
          <p14:tracePt t="54015" x="3965575" y="2152650"/>
          <p14:tracePt t="54033" x="3990975" y="2160588"/>
          <p14:tracePt t="54044" x="4017963" y="2197100"/>
          <p14:tracePt t="54053" x="4054475" y="2251075"/>
          <p14:tracePt t="54064" x="4089400" y="2322513"/>
          <p14:tracePt t="54073" x="4152900" y="2509838"/>
          <p14:tracePt t="54090" x="4205288" y="2732088"/>
          <p14:tracePt t="54106" x="4214813" y="2813050"/>
          <p14:tracePt t="54123" x="4214813" y="3000375"/>
          <p14:tracePt t="54139" x="4214813" y="3062288"/>
          <p14:tracePt t="54156" x="4205288" y="3143250"/>
          <p14:tracePt t="54173" x="4197350" y="3179763"/>
          <p14:tracePt t="54189" x="4197350" y="3187700"/>
          <p14:tracePt t="54206" x="4197350" y="3197225"/>
          <p14:tracePt t="54258" x="4197350" y="3170238"/>
          <p14:tracePt t="54267" x="4205288" y="3089275"/>
          <p14:tracePt t="54274" x="4268788" y="2795588"/>
          <p14:tracePt t="54289" x="4357688" y="2517775"/>
          <p14:tracePt t="54306" x="4537075" y="1919288"/>
          <p14:tracePt t="54323" x="4589463" y="1724025"/>
          <p14:tracePt t="54340" x="4679950" y="1446213"/>
          <p14:tracePt t="54356" x="4724400" y="1347788"/>
          <p14:tracePt t="54373" x="4732338" y="1330325"/>
          <p14:tracePt t="54389" x="4741863" y="1322388"/>
          <p14:tracePt t="54432" x="4759325" y="1322388"/>
          <p14:tracePt t="54440" x="4776788" y="1374775"/>
          <p14:tracePt t="54456" x="4840288" y="1581150"/>
          <p14:tracePt t="54473" x="4894263" y="1741488"/>
          <p14:tracePt t="54489" x="5010150" y="2098675"/>
          <p14:tracePt t="54506" x="5045075" y="2224088"/>
          <p14:tracePt t="54523" x="5099050" y="2455863"/>
          <p14:tracePt t="54539" x="5153025" y="2633663"/>
          <p14:tracePt t="54556" x="5170488" y="2724150"/>
          <p14:tracePt t="54572" x="5205413" y="2822575"/>
          <p14:tracePt t="54589" x="5214938" y="2857500"/>
          <p14:tracePt t="54606" x="5224463" y="2901950"/>
          <p14:tracePt t="54622" x="5224463" y="2911475"/>
          <p14:tracePt t="54639" x="5241925" y="2938463"/>
          <p14:tracePt t="54656" x="5251450" y="2973388"/>
          <p14:tracePt t="54673" x="5268913" y="3000375"/>
          <p14:tracePt t="54689" x="5268913" y="3009900"/>
          <p14:tracePt t="54747" x="5276850" y="3009900"/>
          <p14:tracePt t="54759" x="5286375" y="2965450"/>
          <p14:tracePt t="54773" x="5303838" y="2874963"/>
          <p14:tracePt t="54777" x="5322888" y="2741613"/>
          <p14:tracePt t="54777" x="5348288" y="2500313"/>
          <p14:tracePt t="54790" x="5384800" y="2224088"/>
          <p14:tracePt t="54806" x="5500688" y="1517650"/>
          <p14:tracePt t="54823" x="5572125" y="1133475"/>
          <p14:tracePt t="54839" x="5581650" y="1036638"/>
          <p14:tracePt t="54856" x="5599113" y="973138"/>
          <p14:tracePt t="54913" x="5599113" y="982663"/>
          <p14:tracePt t="54922" x="5581650" y="1044575"/>
          <p14:tracePt t="54930" x="5537200" y="1179513"/>
          <p14:tracePt t="54939" x="5429250" y="1527175"/>
          <p14:tracePt t="54956" x="5348288" y="1714500"/>
          <p14:tracePt t="54973" x="5187950" y="2062163"/>
          <p14:tracePt t="54989" x="5045075" y="2312988"/>
          <p14:tracePt t="55006" x="4991100" y="2401888"/>
          <p14:tracePt t="55023" x="4911725" y="2527300"/>
          <p14:tracePt t="55039" x="4857750" y="2581275"/>
          <p14:tracePt t="55056" x="4830763" y="2598738"/>
          <p14:tracePt t="55072" x="4803775" y="2633663"/>
          <p14:tracePt t="55089" x="4751388" y="2660650"/>
          <p14:tracePt t="55106" x="4724400" y="2687638"/>
          <p14:tracePt t="55122" x="4643438" y="2724150"/>
          <p14:tracePt t="55139" x="4510088" y="2759075"/>
          <p14:tracePt t="55156" x="4438650" y="2776538"/>
          <p14:tracePt t="55172" x="4268788" y="2822575"/>
          <p14:tracePt t="55189" x="4187825" y="2830513"/>
          <p14:tracePt t="55206" x="4027488" y="2847975"/>
          <p14:tracePt t="55222" x="3867150" y="2867025"/>
          <p14:tracePt t="55239" x="3795713" y="2874963"/>
          <p14:tracePt t="55256" x="3679825" y="2884488"/>
          <p14:tracePt t="55272" x="3633788" y="2884488"/>
          <p14:tracePt t="55289" x="3589338" y="2884488"/>
          <p14:tracePt t="55306" x="3562350" y="2867025"/>
          <p14:tracePt t="55322" x="3554413" y="2803525"/>
          <p14:tracePt t="55339" x="3562350" y="2724150"/>
          <p14:tracePt t="55356" x="3652838" y="2581275"/>
          <p14:tracePt t="55372" x="3724275" y="2500313"/>
          <p14:tracePt t="55389" x="3884613" y="2339975"/>
          <p14:tracePt t="55406" x="4044950" y="2205038"/>
          <p14:tracePt t="55422" x="4116388" y="2160588"/>
          <p14:tracePt t="55439" x="4251325" y="2108200"/>
          <p14:tracePt t="55456" x="4322763" y="2098675"/>
          <p14:tracePt t="55472" x="4429125" y="2098675"/>
          <p14:tracePt t="55489" x="4500563" y="2133600"/>
          <p14:tracePt t="55506" x="4527550" y="2187575"/>
          <p14:tracePt t="55522" x="4562475" y="2366963"/>
          <p14:tracePt t="55539" x="4562475" y="2562225"/>
          <p14:tracePt t="55556" x="4562475" y="2633663"/>
          <p14:tracePt t="55572" x="4562475" y="2732088"/>
          <p14:tracePt t="55589" x="4554538" y="2857500"/>
          <p14:tracePt t="55606" x="4554538" y="2928938"/>
          <p14:tracePt t="55622" x="4554538" y="2965450"/>
          <p14:tracePt t="55639" x="4554538" y="2973388"/>
          <p14:tracePt t="55656" x="4554538" y="2982913"/>
          <p14:tracePt t="55739" x="4572000" y="2973388"/>
          <p14:tracePt t="55748" x="4608513" y="2938463"/>
          <p14:tracePt t="55757" x="4732338" y="2786063"/>
          <p14:tracePt t="55773" x="4956175" y="2428875"/>
          <p14:tracePt t="55789" x="5089525" y="2179638"/>
          <p14:tracePt t="55806" x="5313363" y="1839913"/>
          <p14:tracePt t="55822" x="5375275" y="1731963"/>
          <p14:tracePt t="55839" x="5465763" y="1625600"/>
          <p14:tracePt t="55856" x="5483225" y="1598613"/>
          <p14:tracePt t="55872" x="5483225" y="1589088"/>
          <p14:tracePt t="55889" x="5491163" y="1589088"/>
          <p14:tracePt t="55906" x="5500688" y="1589088"/>
          <p14:tracePt t="55922" x="5510213" y="1687513"/>
          <p14:tracePt t="55939" x="5527675" y="1857375"/>
          <p14:tracePt t="55956" x="5545138" y="1946275"/>
          <p14:tracePt t="55972" x="5554663" y="2116138"/>
          <p14:tracePt t="55989" x="5554663" y="2251075"/>
          <p14:tracePt t="56006" x="5554663" y="2357438"/>
          <p14:tracePt t="56022" x="5554663" y="2401888"/>
          <p14:tracePt t="56039" x="5562600" y="2473325"/>
          <p14:tracePt t="56056" x="5562600" y="2509838"/>
          <p14:tracePt t="56072" x="5581650" y="2554288"/>
          <p14:tracePt t="56089" x="5608638" y="2589213"/>
          <p14:tracePt t="56106" x="5616575" y="2598738"/>
          <p14:tracePt t="56122" x="5634038" y="2625725"/>
          <p14:tracePt t="56139" x="5634038" y="2633663"/>
          <p14:tracePt t="56156" x="5643563" y="2633663"/>
          <p14:tracePt t="56626" x="5626100" y="2633663"/>
          <p14:tracePt t="56627" x="5545138" y="2643188"/>
          <p14:tracePt t="56639" x="5419725" y="2670175"/>
          <p14:tracePt t="56656" x="5116513" y="2724150"/>
          <p14:tracePt t="56672" x="4741863" y="2776538"/>
          <p14:tracePt t="56689" x="4608513" y="2795588"/>
          <p14:tracePt t="56706" x="4303713" y="2840038"/>
          <p14:tracePt t="56722" x="4081463" y="2867025"/>
          <p14:tracePt t="56739" x="3973513" y="2867025"/>
          <p14:tracePt t="56756" x="3741738" y="2867025"/>
          <p14:tracePt t="56772" x="3581400" y="2847975"/>
          <p14:tracePt t="56789" x="3517900" y="2847975"/>
          <p14:tracePt t="56806" x="3419475" y="2822575"/>
          <p14:tracePt t="56822" x="3394075" y="2813050"/>
          <p14:tracePt t="56839" x="3357563" y="2803525"/>
          <p14:tracePt t="56855" x="3340100" y="2795588"/>
          <p14:tracePt t="56981" x="3348038" y="2813050"/>
          <p14:tracePt t="56992" x="3348038" y="2830513"/>
          <p14:tracePt t="57006" x="3367088" y="2840038"/>
          <p14:tracePt t="57012" x="3384550" y="2847975"/>
          <p14:tracePt t="57022" x="3473450" y="2867025"/>
          <p14:tracePt t="57039" x="3741738" y="2867025"/>
          <p14:tracePt t="57056" x="3983038" y="2822575"/>
          <p14:tracePt t="57072" x="4545013" y="2679700"/>
          <p14:tracePt t="57089" x="4751388" y="2633663"/>
          <p14:tracePt t="57106" x="5089525" y="2544763"/>
          <p14:tracePt t="57122" x="5313363" y="2490788"/>
          <p14:tracePt t="57139" x="5411788" y="2482850"/>
          <p14:tracePt t="57155" x="5581650" y="2473325"/>
          <p14:tracePt t="57172" x="5741988" y="2473325"/>
          <p14:tracePt t="57189" x="5813425" y="2473325"/>
          <p14:tracePt t="57206" x="5902325" y="2473325"/>
          <p14:tracePt t="57222" x="5973763" y="2482850"/>
          <p14:tracePt t="57239" x="6010275" y="2482850"/>
          <p14:tracePt t="57256" x="6062663" y="2482850"/>
          <p14:tracePt t="57272" x="6089650" y="2482850"/>
          <p14:tracePt t="57289" x="6134100" y="2482850"/>
          <p14:tracePt t="57305" x="6188075" y="2482850"/>
          <p14:tracePt t="57322" x="6205538" y="2482850"/>
          <p14:tracePt t="57339" x="6251575" y="2482850"/>
          <p14:tracePt t="57356" x="6303963" y="2482850"/>
          <p14:tracePt t="57372" x="6357938" y="2482850"/>
          <p14:tracePt t="57389" x="6465888" y="2473325"/>
          <p14:tracePt t="57405" x="6527800" y="2446338"/>
          <p14:tracePt t="57422" x="6554788" y="2446338"/>
          <p14:tracePt t="57439" x="6616700" y="2419350"/>
          <p14:tracePt t="57455" x="6688138" y="2401888"/>
          <p14:tracePt t="57472" x="6769100" y="2357438"/>
          <p14:tracePt t="57489" x="6884988" y="2303463"/>
          <p14:tracePt t="57505" x="6929438" y="2286000"/>
          <p14:tracePt t="57522" x="6983413" y="2251075"/>
          <p14:tracePt t="57539" x="6991350" y="2241550"/>
          <p14:tracePt t="57555" x="7018338" y="2224088"/>
          <p14:tracePt t="57572" x="7027863" y="2224088"/>
          <p14:tracePt t="57944" x="7045325" y="2214563"/>
          <p14:tracePt t="57955" x="7081838" y="2197100"/>
          <p14:tracePt t="57962" x="7089775" y="2187575"/>
          <p14:tracePt t="57972" x="7126288" y="2179638"/>
          <p14:tracePt t="57989" x="7161213" y="2160588"/>
          <p14:tracePt t="58005" x="7180263" y="2152650"/>
          <p14:tracePt t="58022" x="7215188" y="2133600"/>
          <p14:tracePt t="58039" x="7251700" y="2116138"/>
          <p14:tracePt t="58055" x="7269163" y="2108200"/>
          <p14:tracePt t="58072" x="7304088" y="2071688"/>
          <p14:tracePt t="58089" x="7348538" y="2054225"/>
          <p14:tracePt t="58105" x="7358063" y="2036763"/>
          <p14:tracePt t="58122" x="7385050" y="2027238"/>
          <p14:tracePt t="58139" x="7402513" y="2017713"/>
          <p14:tracePt t="58155" x="7419975" y="2000250"/>
          <p14:tracePt t="58172" x="7429500" y="1990725"/>
          <p14:tracePt t="58189" x="7439025" y="1990725"/>
          <p14:tracePt t="58205" x="7446963" y="1990725"/>
          <p14:tracePt t="58269" x="7439025" y="1990725"/>
          <p14:tracePt t="58278" x="7419975" y="1990725"/>
          <p14:tracePt t="58289" x="7358063" y="2009775"/>
          <p14:tracePt t="58306" x="7232650" y="2089150"/>
          <p14:tracePt t="58322" x="7180263" y="2133600"/>
          <p14:tracePt t="58339" x="7099300" y="2205038"/>
          <p14:tracePt t="58355" x="7045325" y="2339975"/>
          <p14:tracePt t="58372" x="7037388" y="2384425"/>
          <p14:tracePt t="58389" x="7037388" y="2465388"/>
          <p14:tracePt t="58405" x="7037388" y="2490788"/>
          <p14:tracePt t="58422" x="7037388" y="2544763"/>
          <p14:tracePt t="58439" x="7062788" y="2589213"/>
          <p14:tracePt t="58455" x="7089775" y="2598738"/>
          <p14:tracePt t="58472" x="7180263" y="2652713"/>
          <p14:tracePt t="58489" x="7269163" y="2687638"/>
          <p14:tracePt t="58505" x="7331075" y="2705100"/>
          <p14:tracePt t="58522" x="7456488" y="2724150"/>
          <p14:tracePt t="58538" x="7491413" y="2732088"/>
          <p14:tracePt t="58555" x="7554913" y="2732088"/>
          <p14:tracePt t="58572" x="7634288" y="2714625"/>
          <p14:tracePt t="58588" x="7670800" y="2697163"/>
          <p14:tracePt t="58605" x="7759700" y="2625725"/>
          <p14:tracePt t="58622" x="7840663" y="2490788"/>
          <p14:tracePt t="58638" x="7858125" y="2438400"/>
          <p14:tracePt t="58655" x="7867650" y="2232025"/>
          <p14:tracePt t="58672" x="7867650" y="2071688"/>
          <p14:tracePt t="58689" x="7858125" y="2009775"/>
          <p14:tracePt t="58705" x="7840663" y="1973263"/>
          <p14:tracePt t="58722" x="7804150" y="1946275"/>
          <p14:tracePt t="58739" x="7769225" y="1928813"/>
          <p14:tracePt t="58755" x="7670800" y="1911350"/>
          <p14:tracePt t="58772" x="7589838" y="1901825"/>
          <p14:tracePt t="58788" x="7466013" y="1893888"/>
          <p14:tracePt t="58805" x="7394575" y="1893888"/>
          <p14:tracePt t="58822" x="7375525" y="1893888"/>
          <p14:tracePt t="58838" x="7348538" y="1893888"/>
          <p14:tracePt t="58855" x="7340600" y="1893888"/>
          <p14:tracePt t="58872" x="7323138" y="1893888"/>
          <p14:tracePt t="58888" x="7313613" y="1901825"/>
          <p14:tracePt t="58972" x="7340600" y="1893888"/>
          <p14:tracePt t="58988" x="7394575" y="1857375"/>
          <p14:tracePt t="58989" x="7518400" y="1714500"/>
          <p14:tracePt t="59005" x="7589838" y="1608138"/>
          <p14:tracePt t="59022" x="7732713" y="1268413"/>
          <p14:tracePt t="59039" x="7813675" y="1000125"/>
          <p14:tracePt t="59055" x="7831138" y="884238"/>
          <p14:tracePt t="59072" x="7867650" y="696913"/>
          <p14:tracePt t="59089" x="7867650" y="642938"/>
          <p14:tracePt t="59105" x="7867650" y="588963"/>
          <p14:tracePt t="59123" x="7840663" y="554038"/>
          <p14:tracePt t="59140" x="7823200" y="544513"/>
          <p14:tracePt t="59155" x="7813675" y="527050"/>
          <p14:tracePt t="59442" x="7796213" y="527050"/>
          <p14:tracePt t="59455" x="7769225" y="554038"/>
          <p14:tracePt t="59456" x="7732713" y="581025"/>
          <p14:tracePt t="59472" x="7653338" y="660400"/>
          <p14:tracePt t="59489" x="7608888" y="714375"/>
          <p14:tracePt t="59505" x="7518400" y="839788"/>
          <p14:tracePt t="59523" x="7439025" y="965200"/>
          <p14:tracePt t="59538" x="7394575" y="1036638"/>
          <p14:tracePt t="59555" x="7385050" y="1062038"/>
          <p14:tracePt t="59572" x="7375525" y="1089025"/>
          <p14:tracePt t="59588" x="7375525" y="1098550"/>
          <p14:tracePt t="59605" x="7375525" y="1116013"/>
          <p14:tracePt t="59622" x="7375525" y="1143000"/>
          <p14:tracePt t="59638" x="7375525" y="1152525"/>
          <p14:tracePt t="59655" x="7385050" y="1187450"/>
          <p14:tracePt t="59672" x="7419975" y="1223963"/>
          <p14:tracePt t="59688" x="7446963" y="1241425"/>
          <p14:tracePt t="59705" x="7483475" y="1268413"/>
          <p14:tracePt t="59722" x="7545388" y="1285875"/>
          <p14:tracePt t="59738" x="7572375" y="1285875"/>
          <p14:tracePt t="59755" x="7670800" y="1285875"/>
          <p14:tracePt t="59772" x="7724775" y="1268413"/>
          <p14:tracePt t="59788" x="7875588" y="1179513"/>
          <p14:tracePt t="59805" x="7947025" y="1116013"/>
          <p14:tracePt t="59822" x="8054975" y="1009650"/>
          <p14:tracePt t="59838" x="8134350" y="893763"/>
          <p14:tracePt t="59855" x="8161338" y="847725"/>
          <p14:tracePt t="59872" x="8180388" y="758825"/>
          <p14:tracePt t="59888" x="8188325" y="669925"/>
          <p14:tracePt t="59905" x="8188325" y="608013"/>
          <p14:tracePt t="59922" x="8170863" y="554038"/>
          <p14:tracePt t="59938" x="8108950" y="482600"/>
          <p14:tracePt t="59955" x="8089900" y="455613"/>
          <p14:tracePt t="59972" x="8037513" y="393700"/>
          <p14:tracePt t="59988" x="7983538" y="347663"/>
          <p14:tracePt t="60005" x="7956550" y="330200"/>
          <p14:tracePt t="60022" x="7902575" y="312738"/>
          <p14:tracePt t="60038" x="7875588" y="312738"/>
          <p14:tracePt t="60055" x="7823200" y="312738"/>
          <p14:tracePt t="60072" x="7751763" y="330200"/>
          <p14:tracePt t="60088" x="7705725" y="357188"/>
          <p14:tracePt t="60105" x="7670800" y="374650"/>
          <p14:tracePt t="60122" x="7634288" y="419100"/>
          <p14:tracePt t="60138" x="7616825" y="438150"/>
          <p14:tracePt t="60155" x="7562850" y="509588"/>
          <p14:tracePt t="60172" x="7527925" y="625475"/>
          <p14:tracePt t="60188" x="7491413" y="696913"/>
          <p14:tracePt t="60205" x="7473950" y="822325"/>
          <p14:tracePt t="60221" x="7473950" y="874713"/>
          <p14:tracePt t="60238" x="7473950" y="1000125"/>
          <p14:tracePt t="60255" x="7473950" y="1062038"/>
          <p14:tracePt t="60272" x="7473950" y="1089025"/>
          <p14:tracePt t="60288" x="7500938" y="1143000"/>
          <p14:tracePt t="60305" x="7537450" y="1187450"/>
          <p14:tracePt t="60322" x="7572375" y="1196975"/>
          <p14:tracePt t="60338" x="7626350" y="1231900"/>
          <p14:tracePt t="60355" x="7670800" y="1250950"/>
          <p14:tracePt t="60371" x="7715250" y="1268413"/>
          <p14:tracePt t="60388" x="7831138" y="1268413"/>
          <p14:tracePt t="60405" x="7920038" y="1241425"/>
          <p14:tracePt t="60421" x="7991475" y="1214438"/>
          <p14:tracePt t="60438" x="8089900" y="1108075"/>
          <p14:tracePt t="60455" x="8143875" y="1017588"/>
          <p14:tracePt t="60471" x="8224838" y="830263"/>
          <p14:tracePt t="60488" x="8242300" y="758825"/>
          <p14:tracePt t="60505" x="8251825" y="642938"/>
          <p14:tracePt t="60521" x="8251825" y="581025"/>
          <p14:tracePt t="60538" x="8251825" y="561975"/>
          <p14:tracePt t="60555" x="8232775" y="536575"/>
          <p14:tracePt t="60571" x="8188325" y="509588"/>
          <p14:tracePt t="60588" x="8153400" y="509588"/>
          <p14:tracePt t="60605" x="8081963" y="490538"/>
          <p14:tracePt t="60621" x="8018463" y="482600"/>
          <p14:tracePt t="60638" x="8001000" y="482600"/>
          <p14:tracePt t="60655" x="7939088" y="482600"/>
          <p14:tracePt t="60671" x="7902575" y="482600"/>
          <p14:tracePt t="60688" x="7885113" y="482600"/>
          <p14:tracePt t="60705" x="7813675" y="509588"/>
          <p14:tracePt t="60721" x="7759700" y="544513"/>
          <p14:tracePt t="60738" x="7634288" y="669925"/>
          <p14:tracePt t="60755" x="7562850" y="785813"/>
          <p14:tracePt t="60772" x="7527925" y="874713"/>
          <p14:tracePt t="60788" x="7473950" y="1044575"/>
          <p14:tracePt t="60805" x="7466013" y="1089025"/>
          <p14:tracePt t="60821" x="7456488" y="1196975"/>
          <p14:tracePt t="60838" x="7456488" y="1241425"/>
          <p14:tracePt t="60855" x="7473950" y="1285875"/>
          <p14:tracePt t="60871" x="7500938" y="1312863"/>
          <p14:tracePt t="60888" x="7581900" y="1357313"/>
          <p14:tracePt t="60905" x="7661275" y="1384300"/>
          <p14:tracePt t="60921" x="7715250" y="1393825"/>
          <p14:tracePt t="60938" x="7777163" y="1401763"/>
          <p14:tracePt t="60955" x="7804150" y="1401763"/>
          <p14:tracePt t="60971" x="7848600" y="1401763"/>
          <p14:tracePt t="60988" x="7947025" y="1401763"/>
          <p14:tracePt t="61005" x="7966075" y="1393825"/>
          <p14:tracePt t="61021" x="8018463" y="1374775"/>
          <p14:tracePt t="61038" x="8045450" y="1366838"/>
          <p14:tracePt t="61055" x="8099425" y="1303338"/>
          <p14:tracePt t="61071" x="8134350" y="1250950"/>
          <p14:tracePt t="61088" x="8134350" y="1223963"/>
          <p14:tracePt t="61105" x="8126413" y="1143000"/>
          <p14:tracePt t="61121" x="8072438" y="1017588"/>
          <p14:tracePt t="61138" x="8037513" y="955675"/>
          <p14:tracePt t="61155" x="7983538" y="893763"/>
          <p14:tracePt t="61171" x="7912100" y="857250"/>
          <p14:tracePt t="61188" x="7894638" y="847725"/>
          <p14:tracePt t="61205" x="7831138" y="839788"/>
          <p14:tracePt t="61221" x="7804150" y="839788"/>
          <p14:tracePt t="61238" x="7759700" y="830263"/>
          <p14:tracePt t="61255" x="7732713" y="830263"/>
          <p14:tracePt t="61271" x="7724775" y="830263"/>
          <p14:tracePt t="61288" x="7705725" y="830263"/>
          <p14:tracePt t="61305" x="7688263" y="830263"/>
          <p14:tracePt t="61340" x="7680325" y="830263"/>
          <p14:tracePt t="61370" x="7670800" y="830263"/>
          <p14:tracePt t="61391" x="7661275" y="830263"/>
          <p14:tracePt t="61422" x="7653338" y="830263"/>
          <p14:tracePt t="61438" x="7653338" y="839788"/>
          <p14:tracePt t="61438" x="7643813" y="847725"/>
          <p14:tracePt t="61455" x="7643813" y="893763"/>
          <p14:tracePt t="61471" x="7643813" y="982663"/>
          <p14:tracePt t="61488" x="7643813" y="1036638"/>
          <p14:tracePt t="61505" x="7643813" y="1054100"/>
          <p14:tracePt t="61522" x="7653338" y="1089025"/>
          <p14:tracePt t="61539" x="7670800" y="1098550"/>
          <p14:tracePt t="61556" x="7688263" y="1108075"/>
          <p14:tracePt t="61572" x="7724775" y="1116013"/>
          <p14:tracePt t="61589" x="7732713" y="1116013"/>
          <p14:tracePt t="61606" x="7751763" y="1116013"/>
          <p14:tracePt t="61622" x="7769225" y="1116013"/>
          <p14:tracePt t="61639" x="7777163" y="1116013"/>
          <p14:tracePt t="61677" x="7786688" y="1098550"/>
          <p14:tracePt t="61689" x="7804150" y="1098550"/>
          <p14:tracePt t="61689" x="7813675" y="1081088"/>
          <p14:tracePt t="61706" x="7831138" y="1044575"/>
          <p14:tracePt t="61722" x="7848600" y="1000125"/>
          <p14:tracePt t="61739" x="7858125" y="901700"/>
          <p14:tracePt t="61756" x="7858125" y="822325"/>
          <p14:tracePt t="61772" x="7858125" y="803275"/>
          <p14:tracePt t="61789" x="7858125" y="768350"/>
          <p14:tracePt t="61806" x="7840663" y="731838"/>
          <p14:tracePt t="61822" x="7840663" y="723900"/>
          <p14:tracePt t="61839" x="7831138" y="714375"/>
          <p14:tracePt t="61856" x="7831138" y="704850"/>
          <p14:tracePt t="61872" x="7813675" y="696913"/>
          <p14:tracePt t="61889" x="7786688" y="687388"/>
          <p14:tracePt t="61922" x="7769225" y="679450"/>
          <p14:tracePt t="61943" x="7751763" y="679450"/>
          <p14:tracePt t="61956" x="7742238" y="679450"/>
          <p14:tracePt t="61972" x="7724775" y="679450"/>
          <p14:tracePt t="61989" x="7715250" y="679450"/>
          <p14:tracePt t="62005" x="7705725" y="679450"/>
          <p14:tracePt t="62022" x="7670800" y="714375"/>
          <p14:tracePt t="62039" x="7634288" y="803275"/>
          <p14:tracePt t="62055" x="7616825" y="847725"/>
          <p14:tracePt t="62072" x="7599363" y="911225"/>
          <p14:tracePt t="62089" x="7599363" y="938213"/>
          <p14:tracePt t="62105" x="7599363" y="990600"/>
          <p14:tracePt t="62122" x="7599363" y="1027113"/>
          <p14:tracePt t="62139" x="7599363" y="1036638"/>
          <p14:tracePt t="62155" x="7634288" y="1062038"/>
          <p14:tracePt t="62172" x="7697788" y="1116013"/>
          <p14:tracePt t="62189" x="7732713" y="1133475"/>
          <p14:tracePt t="62205" x="7823200" y="1187450"/>
          <p14:tracePt t="62222" x="7848600" y="1196975"/>
          <p14:tracePt t="62239" x="7920038" y="1223963"/>
          <p14:tracePt t="62255" x="7947025" y="1223963"/>
          <p14:tracePt t="62272" x="7966075" y="1223963"/>
          <p14:tracePt t="62289" x="8018463" y="1223963"/>
          <p14:tracePt t="62305" x="8108950" y="1143000"/>
          <p14:tracePt t="62322" x="8143875" y="1116013"/>
          <p14:tracePt t="62339" x="8205788" y="946150"/>
          <p14:tracePt t="62355" x="8242300" y="847725"/>
          <p14:tracePt t="62372" x="8259763" y="687388"/>
          <p14:tracePt t="62389" x="8259763" y="588963"/>
          <p14:tracePt t="62405" x="8251825" y="536575"/>
          <p14:tracePt t="62422" x="8205788" y="482600"/>
          <p14:tracePt t="62439" x="8143875" y="446088"/>
          <p14:tracePt t="62456" x="8108950" y="438150"/>
          <p14:tracePt t="62472" x="8037513" y="428625"/>
          <p14:tracePt t="62489" x="7966075" y="428625"/>
          <p14:tracePt t="62505" x="7920038" y="438150"/>
          <p14:tracePt t="62522" x="7858125" y="446088"/>
          <p14:tracePt t="62539" x="7840663" y="446088"/>
          <p14:tracePt t="62555" x="7796213" y="465138"/>
          <p14:tracePt t="62572" x="7742238" y="509588"/>
          <p14:tracePt t="62589" x="7661275" y="598488"/>
          <p14:tracePt t="62605" x="7626350" y="652463"/>
          <p14:tracePt t="62622" x="7562850" y="785813"/>
          <p14:tracePt t="62639" x="7554913" y="830263"/>
          <p14:tracePt t="62655" x="7518400" y="955675"/>
          <p14:tracePt t="62672" x="7500938" y="1089025"/>
          <p14:tracePt t="62689" x="7500938" y="1152525"/>
          <p14:tracePt t="62705" x="7500938" y="1276350"/>
          <p14:tracePt t="62722" x="7527925" y="1393825"/>
          <p14:tracePt t="62739" x="7554913" y="1446213"/>
          <p14:tracePt t="62755" x="7608888" y="1500188"/>
          <p14:tracePt t="62772" x="7653338" y="1527175"/>
          <p14:tracePt t="62789" x="7715250" y="1544638"/>
          <p14:tracePt t="62805" x="7742238" y="1544638"/>
          <p14:tracePt t="62822" x="7804150" y="1554163"/>
          <p14:tracePt t="62839" x="7867650" y="1554163"/>
          <p14:tracePt t="62855" x="7947025" y="1554163"/>
          <p14:tracePt t="62872" x="7991475" y="1544638"/>
          <p14:tracePt t="62889" x="8072438" y="1517650"/>
          <p14:tracePt t="62905" x="8116888" y="1482725"/>
          <p14:tracePt t="62922" x="8205788" y="1393825"/>
          <p14:tracePt t="62939" x="8232775" y="1204913"/>
          <p14:tracePt t="62955" x="8232775" y="1116013"/>
          <p14:tracePt t="62972" x="8224838" y="973138"/>
          <p14:tracePt t="62989" x="8170863" y="803275"/>
          <p14:tracePt t="63005" x="8143875" y="750888"/>
          <p14:tracePt t="63022" x="8062913" y="669925"/>
          <p14:tracePt t="63039" x="7974013" y="625475"/>
          <p14:tracePt t="63055" x="7929563" y="615950"/>
          <p14:tracePt t="63072" x="7823200" y="608013"/>
          <p14:tracePt t="63089" x="7777163" y="608013"/>
          <p14:tracePt t="63105" x="7634288" y="633413"/>
          <p14:tracePt t="63122" x="7456488" y="741363"/>
          <p14:tracePt t="63139" x="7394575" y="812800"/>
          <p14:tracePt t="63155" x="7304088" y="965200"/>
          <p14:tracePt t="63172" x="7269163" y="1116013"/>
          <p14:tracePt t="63189" x="7259638" y="1204913"/>
          <p14:tracePt t="63205" x="7232650" y="1428750"/>
          <p14:tracePt t="63222" x="7232650" y="1536700"/>
          <p14:tracePt t="63239" x="7232650" y="1731963"/>
          <p14:tracePt t="63255" x="7232650" y="1893888"/>
          <p14:tracePt t="63272" x="7251700" y="1973263"/>
          <p14:tracePt t="63289" x="7269163" y="2116138"/>
          <p14:tracePt t="63305" x="7313613" y="2241550"/>
          <p14:tracePt t="63322" x="7340600" y="2312988"/>
          <p14:tracePt t="63339" x="7358063" y="2347913"/>
          <p14:tracePt t="64710" x="7358063" y="2330450"/>
          <p14:tracePt t="64715" x="7367588" y="2312988"/>
          <p14:tracePt t="64722" x="7385050" y="2276475"/>
          <p14:tracePt t="64739" x="7394575" y="2170113"/>
          <p14:tracePt t="64755" x="7412038" y="1990725"/>
          <p14:tracePt t="64772" x="7419975" y="1901825"/>
          <p14:tracePt t="64789" x="7446963" y="1714500"/>
          <p14:tracePt t="64805" x="7473950" y="1562100"/>
          <p14:tracePt t="64822" x="7491413" y="1500188"/>
          <p14:tracePt t="64839" x="7518400" y="1428750"/>
          <p14:tracePt t="64855" x="7527925" y="1393825"/>
          <p14:tracePt t="64872" x="7527925" y="1384300"/>
          <p14:tracePt t="64888" x="7527925" y="1339850"/>
          <p14:tracePt t="64905" x="7537450" y="1322388"/>
          <p14:tracePt t="64922" x="7562850" y="1268413"/>
          <p14:tracePt t="64938" x="7581900" y="1204913"/>
          <p14:tracePt t="64955" x="7599363" y="1160463"/>
          <p14:tracePt t="64972" x="7643813" y="1036638"/>
          <p14:tracePt t="64988" x="7680325" y="946150"/>
          <p14:tracePt t="65005" x="7688263" y="919163"/>
          <p14:tracePt t="65022" x="7697788" y="884238"/>
          <p14:tracePt t="65038" x="7705725" y="874713"/>
          <p14:tracePt t="65055" x="7705725" y="866775"/>
          <p14:tracePt t="65177" x="7680325" y="884238"/>
          <p14:tracePt t="65188" x="7572375" y="973138"/>
          <p14:tracePt t="65205" x="7367588" y="1179513"/>
          <p14:tracePt t="65222" x="7232650" y="1339850"/>
          <p14:tracePt t="65238" x="6867525" y="1741488"/>
          <p14:tracePt t="65255" x="6518275" y="2116138"/>
          <p14:tracePt t="65272" x="6313488" y="2347913"/>
          <p14:tracePt t="65288" x="6037263" y="2616200"/>
          <p14:tracePt t="65305" x="5857875" y="2795588"/>
          <p14:tracePt t="65322" x="5795963" y="2857500"/>
          <p14:tracePt t="65338" x="5670550" y="2946400"/>
          <p14:tracePt t="65355" x="5626100" y="2965450"/>
          <p14:tracePt t="65372" x="5589588" y="2990850"/>
          <p14:tracePt t="65388" x="5581650" y="2990850"/>
          <p14:tracePt t="65388" x="5572125" y="2990850"/>
          <p14:tracePt t="65423" x="5562600" y="2990850"/>
          <p14:tracePt t="65454" x="5527675" y="3017838"/>
          <p14:tracePt t="65455" x="5483225" y="3036888"/>
          <p14:tracePt t="65472" x="5394325" y="3081338"/>
          <p14:tracePt t="65488" x="5295900" y="3133725"/>
          <p14:tracePt t="65505" x="5251450" y="3152775"/>
          <p14:tracePt t="65522" x="5180013" y="3187700"/>
          <p14:tracePt t="65538" x="5153025" y="3197225"/>
          <p14:tracePt t="65555" x="5072063" y="3205163"/>
          <p14:tracePt t="65571" x="5018088" y="3224213"/>
          <p14:tracePt t="65588" x="4991100" y="3224213"/>
          <p14:tracePt t="65605" x="4946650" y="3224213"/>
          <p14:tracePt t="65622" x="4911725" y="3214688"/>
          <p14:tracePt t="65638" x="4902200" y="3214688"/>
          <p14:tracePt t="65861" x="0" y="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266386"/>
            <a:ext cx="8846288" cy="2708434"/>
          </a:xfrm>
          <a:prstGeom prst="rect">
            <a:avLst/>
          </a:prstGeom>
        </p:spPr>
        <p:txBody>
          <a:bodyPr wrap="square">
            <a:spAutoFit/>
          </a:bodyPr>
          <a:lstStyle/>
          <a:p>
            <a:r>
              <a:rPr lang="en-AU" sz="2400" b="1" dirty="0"/>
              <a:t>AEGIC - </a:t>
            </a:r>
            <a:r>
              <a:rPr lang="en-AU" sz="2400" b="1" i="1" dirty="0"/>
              <a:t>Seasonal </a:t>
            </a:r>
          </a:p>
          <a:p>
            <a:r>
              <a:rPr lang="en-AU" sz="2400" b="1" i="1" dirty="0"/>
              <a:t>rainfall zones shift </a:t>
            </a:r>
          </a:p>
          <a:p>
            <a:r>
              <a:rPr lang="en-AU" sz="2400" b="1" i="1" dirty="0"/>
              <a:t>south across Australia </a:t>
            </a:r>
          </a:p>
          <a:p>
            <a:r>
              <a:rPr lang="en-AU" sz="2400" b="1" i="1" dirty="0"/>
              <a:t>since 2000</a:t>
            </a:r>
          </a:p>
          <a:p>
            <a:endParaRPr lang="en-AU" i="1" dirty="0"/>
          </a:p>
          <a:p>
            <a:r>
              <a:rPr lang="en-AU" sz="2000" b="1" dirty="0"/>
              <a:t>(Rainfall Seasonality)</a:t>
            </a:r>
          </a:p>
          <a:p>
            <a:endParaRPr lang="en-AU" i="1" dirty="0"/>
          </a:p>
          <a:p>
            <a:r>
              <a:rPr lang="en-AU" i="1" dirty="0"/>
              <a:t> </a:t>
            </a:r>
            <a:r>
              <a:rPr lang="en-AU" dirty="0"/>
              <a:t>www.aegic.org.au/media/news/2016/02/new-australian-climate-developing.aspx</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6310"/>
            <a:ext cx="3289085" cy="2836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460" y="335549"/>
            <a:ext cx="5947091" cy="5129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74B5873B-F403-4297-ACC4-33B806CC40FD}"/>
              </a:ext>
            </a:extLst>
          </p:cNvPr>
          <p:cNvPicPr>
            <a:picLocks noChangeAspect="1"/>
          </p:cNvPicPr>
          <p:nvPr/>
        </p:nvPicPr>
        <p:blipFill>
          <a:blip r:embed="rId5"/>
          <a:stretch>
            <a:fillRect/>
          </a:stretch>
        </p:blipFill>
        <p:spPr>
          <a:xfrm>
            <a:off x="171295" y="6065816"/>
            <a:ext cx="1781175" cy="628650"/>
          </a:xfrm>
          <a:prstGeom prst="rect">
            <a:avLst/>
          </a:prstGeom>
        </p:spPr>
      </p:pic>
    </p:spTree>
    <p:extLst>
      <p:ext uri="{BB962C8B-B14F-4D97-AF65-F5344CB8AC3E}">
        <p14:creationId xmlns:p14="http://schemas.microsoft.com/office/powerpoint/2010/main" val="160435086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205EF8-DBEF-4FC6-9159-6331C4C8F44F}"/>
              </a:ext>
            </a:extLst>
          </p:cNvPr>
          <p:cNvPicPr>
            <a:picLocks noChangeAspect="1"/>
          </p:cNvPicPr>
          <p:nvPr/>
        </p:nvPicPr>
        <p:blipFill>
          <a:blip r:embed="rId3"/>
          <a:stretch>
            <a:fillRect/>
          </a:stretch>
        </p:blipFill>
        <p:spPr>
          <a:xfrm>
            <a:off x="3114675" y="3512779"/>
            <a:ext cx="6029325" cy="3076575"/>
          </a:xfrm>
          <a:prstGeom prst="rect">
            <a:avLst/>
          </a:prstGeom>
        </p:spPr>
      </p:pic>
      <p:pic>
        <p:nvPicPr>
          <p:cNvPr id="4" name="Picture 3">
            <a:extLst>
              <a:ext uri="{FF2B5EF4-FFF2-40B4-BE49-F238E27FC236}">
                <a16:creationId xmlns:a16="http://schemas.microsoft.com/office/drawing/2014/main" id="{B4D4340F-A96F-430F-9CC9-C95A7D33A340}"/>
              </a:ext>
            </a:extLst>
          </p:cNvPr>
          <p:cNvPicPr>
            <a:picLocks noChangeAspect="1"/>
          </p:cNvPicPr>
          <p:nvPr/>
        </p:nvPicPr>
        <p:blipFill>
          <a:blip r:embed="rId4"/>
          <a:stretch>
            <a:fillRect/>
          </a:stretch>
        </p:blipFill>
        <p:spPr>
          <a:xfrm>
            <a:off x="2486025" y="306747"/>
            <a:ext cx="6657975" cy="3038475"/>
          </a:xfrm>
          <a:prstGeom prst="rect">
            <a:avLst/>
          </a:prstGeom>
        </p:spPr>
      </p:pic>
      <p:sp>
        <p:nvSpPr>
          <p:cNvPr id="5" name="Rectangle 4">
            <a:extLst>
              <a:ext uri="{FF2B5EF4-FFF2-40B4-BE49-F238E27FC236}">
                <a16:creationId xmlns:a16="http://schemas.microsoft.com/office/drawing/2014/main" id="{14303683-7019-4D99-B683-9F0B20BCD627}"/>
              </a:ext>
            </a:extLst>
          </p:cNvPr>
          <p:cNvSpPr/>
          <p:nvPr/>
        </p:nvSpPr>
        <p:spPr>
          <a:xfrm>
            <a:off x="230588" y="6532225"/>
            <a:ext cx="8412479" cy="369332"/>
          </a:xfrm>
          <a:prstGeom prst="rect">
            <a:avLst/>
          </a:prstGeom>
        </p:spPr>
        <p:txBody>
          <a:bodyPr wrap="square">
            <a:spAutoFit/>
          </a:bodyPr>
          <a:lstStyle/>
          <a:p>
            <a:r>
              <a:rPr lang="en-AU" dirty="0">
                <a:hlinkClick r:id="rId5"/>
              </a:rPr>
              <a:t>https://publications.csiro.au/rpr/download?pid=csiro:EP161427&amp;dsid=DS2</a:t>
            </a:r>
            <a:endParaRPr lang="en-AU" dirty="0"/>
          </a:p>
        </p:txBody>
      </p:sp>
      <p:sp>
        <p:nvSpPr>
          <p:cNvPr id="6" name="Rectangle 5">
            <a:extLst>
              <a:ext uri="{FF2B5EF4-FFF2-40B4-BE49-F238E27FC236}">
                <a16:creationId xmlns:a16="http://schemas.microsoft.com/office/drawing/2014/main" id="{86C67BDE-4A43-418E-999A-62891C13346E}"/>
              </a:ext>
            </a:extLst>
          </p:cNvPr>
          <p:cNvSpPr/>
          <p:nvPr/>
        </p:nvSpPr>
        <p:spPr>
          <a:xfrm>
            <a:off x="230588" y="349617"/>
            <a:ext cx="8277806" cy="646331"/>
          </a:xfrm>
          <a:prstGeom prst="rect">
            <a:avLst/>
          </a:prstGeom>
        </p:spPr>
        <p:txBody>
          <a:bodyPr wrap="square">
            <a:spAutoFit/>
          </a:bodyPr>
          <a:lstStyle/>
          <a:p>
            <a:r>
              <a:rPr lang="en-AU" dirty="0">
                <a:hlinkClick r:id="rId6"/>
              </a:rPr>
              <a:t>www.water.vic.gov.au/climate-change/climate-and-water-resources-research/victorian-climate-initiative</a:t>
            </a:r>
            <a:endParaRPr lang="en-AU" dirty="0"/>
          </a:p>
        </p:txBody>
      </p:sp>
      <p:pic>
        <p:nvPicPr>
          <p:cNvPr id="7" name="Picture 6">
            <a:extLst>
              <a:ext uri="{FF2B5EF4-FFF2-40B4-BE49-F238E27FC236}">
                <a16:creationId xmlns:a16="http://schemas.microsoft.com/office/drawing/2014/main" id="{A41303BF-E960-4162-A3F1-211B34C879A7}"/>
              </a:ext>
            </a:extLst>
          </p:cNvPr>
          <p:cNvPicPr>
            <a:picLocks noChangeAspect="1"/>
          </p:cNvPicPr>
          <p:nvPr/>
        </p:nvPicPr>
        <p:blipFill>
          <a:blip r:embed="rId7"/>
          <a:stretch>
            <a:fillRect/>
          </a:stretch>
        </p:blipFill>
        <p:spPr>
          <a:xfrm>
            <a:off x="150577" y="6151949"/>
            <a:ext cx="1257300" cy="485775"/>
          </a:xfrm>
          <a:prstGeom prst="rect">
            <a:avLst/>
          </a:prstGeom>
        </p:spPr>
      </p:pic>
      <p:pic>
        <p:nvPicPr>
          <p:cNvPr id="10" name="Picture 9">
            <a:extLst>
              <a:ext uri="{FF2B5EF4-FFF2-40B4-BE49-F238E27FC236}">
                <a16:creationId xmlns:a16="http://schemas.microsoft.com/office/drawing/2014/main" id="{0F38FEEA-7C1A-4431-AD5A-230787BD4217}"/>
              </a:ext>
            </a:extLst>
          </p:cNvPr>
          <p:cNvPicPr>
            <a:picLocks noChangeAspect="1"/>
          </p:cNvPicPr>
          <p:nvPr/>
        </p:nvPicPr>
        <p:blipFill>
          <a:blip r:embed="rId8"/>
          <a:stretch>
            <a:fillRect/>
          </a:stretch>
        </p:blipFill>
        <p:spPr>
          <a:xfrm>
            <a:off x="230588" y="1230396"/>
            <a:ext cx="3467266" cy="1359053"/>
          </a:xfrm>
          <a:prstGeom prst="rect">
            <a:avLst/>
          </a:prstGeom>
        </p:spPr>
      </p:pic>
      <p:sp>
        <p:nvSpPr>
          <p:cNvPr id="11" name="TextBox 10">
            <a:extLst>
              <a:ext uri="{FF2B5EF4-FFF2-40B4-BE49-F238E27FC236}">
                <a16:creationId xmlns:a16="http://schemas.microsoft.com/office/drawing/2014/main" id="{3C9061FF-7BDD-40CB-AA15-C86925F4E368}"/>
              </a:ext>
            </a:extLst>
          </p:cNvPr>
          <p:cNvSpPr txBox="1"/>
          <p:nvPr/>
        </p:nvSpPr>
        <p:spPr>
          <a:xfrm>
            <a:off x="150577" y="3108960"/>
            <a:ext cx="2255437" cy="2308324"/>
          </a:xfrm>
          <a:prstGeom prst="rect">
            <a:avLst/>
          </a:prstGeom>
          <a:noFill/>
        </p:spPr>
        <p:txBody>
          <a:bodyPr wrap="square" rtlCol="0">
            <a:spAutoFit/>
          </a:bodyPr>
          <a:lstStyle/>
          <a:p>
            <a:r>
              <a:rPr lang="en-AU" dirty="0"/>
              <a:t>Future runoff?</a:t>
            </a:r>
          </a:p>
          <a:p>
            <a:r>
              <a:rPr lang="en-AU" dirty="0"/>
              <a:t>A range of scenarios</a:t>
            </a:r>
          </a:p>
          <a:p>
            <a:r>
              <a:rPr lang="en-AU" dirty="0"/>
              <a:t>Higher emissions leads to greater impacts</a:t>
            </a:r>
          </a:p>
          <a:p>
            <a:r>
              <a:rPr lang="en-AU" dirty="0"/>
              <a:t>Drying trend likely but occasionally very wet – </a:t>
            </a:r>
            <a:r>
              <a:rPr lang="en-AU" dirty="0" err="1"/>
              <a:t>ie</a:t>
            </a:r>
            <a:r>
              <a:rPr lang="en-AU" dirty="0"/>
              <a:t> plan for variability</a:t>
            </a:r>
          </a:p>
        </p:txBody>
      </p:sp>
    </p:spTree>
    <p:extLst>
      <p:ext uri="{BB962C8B-B14F-4D97-AF65-F5344CB8AC3E}">
        <p14:creationId xmlns:p14="http://schemas.microsoft.com/office/powerpoint/2010/main" val="3010614991"/>
      </p:ext>
    </p:extLst>
  </p:cSld>
  <p:clrMapOvr>
    <a:masterClrMapping/>
  </p:clrMapOvr>
  <p:transition advTm="83787"/>
  <p:extLst>
    <p:ext uri="{3A86A75C-4F4B-4683-9AE1-C65F6400EC91}">
      <p14:laserTraceLst xmlns:p14="http://schemas.microsoft.com/office/powerpoint/2010/main">
        <p14:tracePtLst>
          <p14:tracePt t="2917" x="3544888" y="4419600"/>
          <p14:tracePt t="3077" x="3527425" y="4411663"/>
          <p14:tracePt t="3095" x="3517900" y="4394200"/>
          <p14:tracePt t="3095" x="3490913" y="4357688"/>
          <p14:tracePt t="3111" x="3446463" y="4276725"/>
          <p14:tracePt t="3128" x="3438525" y="4232275"/>
          <p14:tracePt t="3145" x="3394075" y="4125913"/>
          <p14:tracePt t="3161" x="3367088" y="4071938"/>
          <p14:tracePt t="3178" x="3340100" y="3965575"/>
          <p14:tracePt t="3195" x="3322638" y="3919538"/>
          <p14:tracePt t="3211" x="3295650" y="3822700"/>
          <p14:tracePt t="3228" x="3251200" y="3732213"/>
          <p14:tracePt t="3245" x="3232150" y="3697288"/>
          <p14:tracePt t="3261" x="3214688" y="3643313"/>
          <p14:tracePt t="3278" x="3197225" y="3608388"/>
          <p14:tracePt t="3295" x="3187700" y="3598863"/>
          <p14:tracePt t="3311" x="3179763" y="3589338"/>
          <p14:tracePt t="3328" x="3179763" y="3581400"/>
          <p14:tracePt t="3372" x="3179763" y="3589338"/>
          <p14:tracePt t="3379" x="3143250" y="3660775"/>
          <p14:tracePt t="3394" x="3098800" y="3786188"/>
          <p14:tracePt t="3411" x="2938463" y="4187825"/>
          <p14:tracePt t="3428" x="2874963" y="4384675"/>
          <p14:tracePt t="3445" x="2741613" y="4902200"/>
          <p14:tracePt t="3461" x="2660650" y="5205413"/>
          <p14:tracePt t="3478" x="2643188" y="5313363"/>
          <p14:tracePt t="3494" x="2643188" y="5500688"/>
          <p14:tracePt t="3511" x="2643188" y="5643563"/>
          <p14:tracePt t="3528" x="2643188" y="5705475"/>
          <p14:tracePt t="3545" x="2643188" y="5840413"/>
          <p14:tracePt t="3561" x="2660650" y="5946775"/>
          <p14:tracePt t="3578" x="2670175" y="6010275"/>
          <p14:tracePt t="3595" x="2687638" y="6108700"/>
          <p14:tracePt t="3611" x="2697163" y="6153150"/>
          <p14:tracePt t="3628" x="2732088" y="6232525"/>
          <p14:tracePt t="3644" x="2751138" y="6303963"/>
          <p14:tracePt t="3661" x="2751138" y="6313488"/>
          <p14:tracePt t="3678" x="2751138" y="6330950"/>
          <p14:tracePt t="3813" x="2741613" y="6303963"/>
          <p14:tracePt t="3828" x="2732088" y="6276975"/>
          <p14:tracePt t="3845" x="2705100" y="6205538"/>
          <p14:tracePt t="3845" x="2687638" y="6161088"/>
          <p14:tracePt t="3861" x="2652713" y="6054725"/>
          <p14:tracePt t="3878" x="2633663" y="5965825"/>
          <p14:tracePt t="3894" x="2625725" y="5929313"/>
          <p14:tracePt t="3911" x="2616200" y="5867400"/>
          <p14:tracePt t="3928" x="2608263" y="5840413"/>
          <p14:tracePt t="3944" x="2589213" y="5803900"/>
          <p14:tracePt t="3961" x="2581275" y="5776913"/>
          <p14:tracePt t="3978" x="2571750" y="5768975"/>
          <p14:tracePt t="3994" x="2571750" y="5759450"/>
          <p14:tracePt t="4011" x="2562225" y="5759450"/>
          <p14:tracePt t="4028" x="2562225" y="5751513"/>
          <p14:tracePt t="4068" x="2554288" y="5741988"/>
          <p14:tracePt t="4077" x="2544763" y="5741988"/>
          <p14:tracePt t="4107" x="2536825" y="5741988"/>
          <p14:tracePt t="4116" x="2527300" y="5741988"/>
          <p14:tracePt t="4128" x="2509838" y="5741988"/>
          <p14:tracePt t="4163" x="2490788" y="5741988"/>
          <p14:tracePt t="4181" x="2473325" y="5741988"/>
          <p14:tracePt t="4194" x="2465388" y="5741988"/>
          <p14:tracePt t="4211" x="2446338" y="5741988"/>
          <p14:tracePt t="4228" x="2428875" y="5741988"/>
          <p14:tracePt t="4244" x="2411413" y="5741988"/>
          <p14:tracePt t="4281" x="2401888" y="5741988"/>
          <p14:tracePt t="4294" x="2393950" y="5741988"/>
          <p14:tracePt t="4297" x="2384425" y="5741988"/>
          <p14:tracePt t="4311" x="2374900" y="5741988"/>
          <p14:tracePt t="4353" x="2366963" y="5741988"/>
          <p14:tracePt t="4363" x="2357438" y="5741988"/>
          <p14:tracePt t="4475" x="2347913" y="5741988"/>
          <p14:tracePt t="4480" x="2339975" y="5741988"/>
          <p14:tracePt t="4495" x="2295525" y="5759450"/>
          <p14:tracePt t="4511" x="2251075" y="5786438"/>
          <p14:tracePt t="4528" x="2214563" y="5795963"/>
          <p14:tracePt t="4545" x="2089150" y="5822950"/>
          <p14:tracePt t="4561" x="1990725" y="5830888"/>
          <p14:tracePt t="4578" x="1901825" y="5830888"/>
          <p14:tracePt t="4594" x="1795463" y="5830888"/>
          <p14:tracePt t="4611" x="1741488" y="5830888"/>
          <p14:tracePt t="4628" x="1660525" y="5822950"/>
          <p14:tracePt t="4644" x="1633538" y="5803900"/>
          <p14:tracePt t="4875" x="1625600" y="5803900"/>
          <p14:tracePt t="4897" x="1616075" y="5803900"/>
          <p14:tracePt t="4897" x="1598613" y="5786438"/>
          <p14:tracePt t="4912" x="1482725" y="5705475"/>
          <p14:tracePt t="4929" x="1322388" y="5626100"/>
          <p14:tracePt t="4946" x="1231900" y="5581650"/>
          <p14:tracePt t="4962" x="1062038" y="5518150"/>
          <p14:tracePt t="4979" x="982663" y="5473700"/>
          <p14:tracePt t="4995" x="857250" y="5419725"/>
          <p14:tracePt t="5012" x="750888" y="5375275"/>
          <p14:tracePt t="5029" x="696913" y="5367338"/>
          <p14:tracePt t="5045" x="633413" y="5340350"/>
          <p14:tracePt t="5062" x="598488" y="5322888"/>
          <p14:tracePt t="5079" x="527050" y="5303838"/>
          <p14:tracePt t="5095" x="490538" y="5303838"/>
          <p14:tracePt t="5112" x="473075" y="5295900"/>
          <p14:tracePt t="5129" x="455613" y="5286375"/>
          <p14:tracePt t="5145" x="438150" y="5286375"/>
          <p14:tracePt t="5162" x="419100" y="5268913"/>
          <p14:tracePt t="5179" x="401638" y="5259388"/>
          <p14:tracePt t="5195" x="384175" y="5251450"/>
          <p14:tracePt t="5212" x="384175" y="5241925"/>
          <p14:tracePt t="5228" x="366713" y="5232400"/>
          <p14:tracePt t="5245" x="357188" y="5224463"/>
          <p14:tracePt t="5262" x="347663" y="5214938"/>
          <p14:tracePt t="5323" x="347663" y="5205413"/>
          <p14:tracePt t="5395" x="339725" y="5205413"/>
          <p14:tracePt t="5415" x="339725" y="5197475"/>
          <p14:tracePt t="5429" x="339725" y="5187950"/>
          <p14:tracePt t="5456" x="339725" y="5180013"/>
          <p14:tracePt t="5517" x="339725" y="5170488"/>
          <p14:tracePt t="5539" x="339725" y="5160963"/>
          <p14:tracePt t="5548" x="347663" y="5143500"/>
          <p14:tracePt t="5562" x="401638" y="5108575"/>
          <p14:tracePt t="5579" x="438150" y="5081588"/>
          <p14:tracePt t="5595" x="509588" y="5045075"/>
          <p14:tracePt t="5612" x="554038" y="5027613"/>
          <p14:tracePt t="5628" x="608013" y="5000625"/>
          <p14:tracePt t="5645" x="652463" y="4991100"/>
          <p14:tracePt t="5662" x="660400" y="4983163"/>
          <p14:tracePt t="5678" x="714375" y="4973638"/>
          <p14:tracePt t="5695" x="741363" y="4973638"/>
          <p14:tracePt t="5712" x="795338" y="4965700"/>
          <p14:tracePt t="5728" x="847725" y="4946650"/>
          <p14:tracePt t="5745" x="857250" y="4946650"/>
          <p14:tracePt t="5762" x="928688" y="4938713"/>
          <p14:tracePt t="5778" x="965200" y="4919663"/>
          <p14:tracePt t="5795" x="1000125" y="4919663"/>
          <p14:tracePt t="5812" x="1054100" y="4911725"/>
          <p14:tracePt t="5828" x="1098550" y="4894263"/>
          <p14:tracePt t="5845" x="1160463" y="4884738"/>
          <p14:tracePt t="5862" x="1250950" y="4867275"/>
          <p14:tracePt t="5878" x="1295400" y="4867275"/>
          <p14:tracePt t="5895" x="1366838" y="4857750"/>
          <p14:tracePt t="5912" x="1428750" y="4848225"/>
          <p14:tracePt t="5928" x="1446213" y="4848225"/>
          <p14:tracePt t="5945" x="1490663" y="4848225"/>
          <p14:tracePt t="5962" x="1562100" y="4848225"/>
          <p14:tracePt t="6264" x="1562100" y="4875213"/>
          <p14:tracePt t="6278" x="1571625" y="4894263"/>
          <p14:tracePt t="6279" x="1598613" y="4991100"/>
          <p14:tracePt t="6295" x="1616075" y="5045075"/>
          <p14:tracePt t="6312" x="1670050" y="5205413"/>
          <p14:tracePt t="6329" x="1731963" y="5394325"/>
          <p14:tracePt t="6345" x="1758950" y="5456238"/>
          <p14:tracePt t="6362" x="1803400" y="5581650"/>
          <p14:tracePt t="6378" x="1839913" y="5661025"/>
          <p14:tracePt t="6395" x="1847850" y="5688013"/>
          <p14:tracePt t="6412" x="1874838" y="5751513"/>
          <p14:tracePt t="6428" x="1884363" y="5768975"/>
          <p14:tracePt t="6445" x="1893888" y="5813425"/>
          <p14:tracePt t="6462" x="1901825" y="5822950"/>
          <p14:tracePt t="6478" x="1901825" y="5830888"/>
          <p14:tracePt t="6571" x="1911350" y="5830888"/>
          <p14:tracePt t="6580" x="1946275" y="5830888"/>
          <p14:tracePt t="6595" x="1982788" y="5813425"/>
          <p14:tracePt t="6612" x="2009775" y="5803900"/>
          <p14:tracePt t="6628" x="2054225" y="5795963"/>
          <p14:tracePt t="6645" x="2081213" y="5786438"/>
          <p14:tracePt t="6662" x="2125663" y="5776913"/>
          <p14:tracePt t="6678" x="2187575" y="5776913"/>
          <p14:tracePt t="6695" x="2224088" y="5776913"/>
          <p14:tracePt t="6712" x="2312988" y="5776913"/>
          <p14:tracePt t="6728" x="2374900" y="5795963"/>
          <p14:tracePt t="6745" x="2411413" y="5803900"/>
          <p14:tracePt t="6762" x="2465388" y="5803900"/>
          <p14:tracePt t="6778" x="2562225" y="5813425"/>
          <p14:tracePt t="6795" x="2625725" y="5822950"/>
          <p14:tracePt t="6812" x="2751138" y="5830888"/>
          <p14:tracePt t="6828" x="2874963" y="5840413"/>
          <p14:tracePt t="6845" x="2919413" y="5848350"/>
          <p14:tracePt t="6862" x="2990850" y="5857875"/>
          <p14:tracePt t="6878" x="3009900" y="5867400"/>
          <p14:tracePt t="6895" x="3036888" y="5867400"/>
          <p14:tracePt t="6912" x="3054350" y="5875338"/>
          <p14:tracePt t="6928" x="3062288" y="5875338"/>
          <p14:tracePt t="6945" x="3081338" y="5875338"/>
          <p14:tracePt t="6962" x="3089275" y="5875338"/>
          <p14:tracePt t="6997" x="3098800" y="5875338"/>
          <p14:tracePt t="7011" x="3108325" y="5875338"/>
          <p14:tracePt t="7012" x="3116263" y="5875338"/>
          <p14:tracePt t="7028" x="3133725" y="5875338"/>
          <p14:tracePt t="7045" x="3152775" y="5867400"/>
          <p14:tracePt t="7062" x="3160713" y="5867400"/>
          <p14:tracePt t="7078" x="3170238" y="5848350"/>
          <p14:tracePt t="7095" x="3179763" y="5840413"/>
          <p14:tracePt t="7112" x="3187700" y="5813425"/>
          <p14:tracePt t="7128" x="3187700" y="5751513"/>
          <p14:tracePt t="7145" x="3160713" y="5661025"/>
          <p14:tracePt t="7162" x="3133725" y="5616575"/>
          <p14:tracePt t="7178" x="3089275" y="5562600"/>
          <p14:tracePt t="7195" x="3036888" y="5518150"/>
          <p14:tracePt t="7211" x="2990850" y="5491163"/>
          <p14:tracePt t="7228" x="2919413" y="5456238"/>
          <p14:tracePt t="7245" x="2884488" y="5446713"/>
          <p14:tracePt t="7261" x="2813050" y="5438775"/>
          <p14:tracePt t="7278" x="2732088" y="5429250"/>
          <p14:tracePt t="7295" x="2714625" y="5429250"/>
          <p14:tracePt t="7311" x="2670175" y="5429250"/>
          <p14:tracePt t="7328" x="2652713" y="5429250"/>
          <p14:tracePt t="7345" x="2608263" y="5429250"/>
          <p14:tracePt t="7361" x="2517775" y="5429250"/>
          <p14:tracePt t="7378" x="2490788" y="5429250"/>
          <p14:tracePt t="7395" x="2428875" y="5429250"/>
          <p14:tracePt t="7411" x="2286000" y="5465763"/>
          <p14:tracePt t="7428" x="2224088" y="5500688"/>
          <p14:tracePt t="7445" x="2116138" y="5562600"/>
          <p14:tracePt t="7461" x="2044700" y="5608638"/>
          <p14:tracePt t="7478" x="2027238" y="5626100"/>
          <p14:tracePt t="7495" x="1973263" y="5697538"/>
          <p14:tracePt t="7511" x="1955800" y="5732463"/>
          <p14:tracePt t="7528" x="1946275" y="5751513"/>
          <p14:tracePt t="7545" x="1946275" y="5803900"/>
          <p14:tracePt t="7561" x="1955800" y="5822950"/>
          <p14:tracePt t="7578" x="2000250" y="5867400"/>
          <p14:tracePt t="7595" x="2098675" y="5929313"/>
          <p14:tracePt t="7611" x="2152650" y="5956300"/>
          <p14:tracePt t="7628" x="2214563" y="5983288"/>
          <p14:tracePt t="7645" x="2339975" y="6010275"/>
          <p14:tracePt t="7661" x="2473325" y="6027738"/>
          <p14:tracePt t="7678" x="2660650" y="6027738"/>
          <p14:tracePt t="7695" x="2759075" y="6027738"/>
          <p14:tracePt t="7711" x="2919413" y="6027738"/>
          <p14:tracePt t="7728" x="3071813" y="6018213"/>
          <p14:tracePt t="7745" x="3125788" y="6000750"/>
          <p14:tracePt t="7761" x="3241675" y="5965825"/>
          <p14:tracePt t="7778" x="3375025" y="5919788"/>
          <p14:tracePt t="7795" x="3419475" y="5894388"/>
          <p14:tracePt t="7811" x="3490913" y="5867400"/>
          <p14:tracePt t="7828" x="3509963" y="5857875"/>
          <p14:tracePt t="7845" x="3544888" y="5830888"/>
          <p14:tracePt t="7861" x="3554413" y="5822950"/>
          <p14:tracePt t="7878" x="3562350" y="5822950"/>
          <p14:tracePt t="7895" x="3571875" y="5803900"/>
          <p14:tracePt t="7911" x="3571875" y="5795963"/>
          <p14:tracePt t="7928" x="3581400" y="5786438"/>
          <p14:tracePt t="7945" x="3581400" y="5751513"/>
          <p14:tracePt t="7961" x="3581400" y="5705475"/>
          <p14:tracePt t="7978" x="3562350" y="5680075"/>
          <p14:tracePt t="7995" x="3527425" y="5616575"/>
          <p14:tracePt t="8011" x="3500438" y="5581650"/>
          <p14:tracePt t="8028" x="3429000" y="5518150"/>
          <p14:tracePt t="8045" x="3322638" y="5465763"/>
          <p14:tracePt t="8061" x="3241675" y="5429250"/>
          <p14:tracePt t="8078" x="3071813" y="5384800"/>
          <p14:tracePt t="8095" x="2973388" y="5375275"/>
          <p14:tracePt t="8111" x="2795588" y="5367338"/>
          <p14:tracePt t="8128" x="2652713" y="5375275"/>
          <p14:tracePt t="8145" x="2536825" y="5411788"/>
          <p14:tracePt t="8161" x="2500313" y="5429250"/>
          <p14:tracePt t="8178" x="2428875" y="5446713"/>
          <p14:tracePt t="8195" x="2419350" y="5465763"/>
          <p14:tracePt t="8211" x="2384425" y="5483225"/>
          <p14:tracePt t="8228" x="2347913" y="5527675"/>
          <p14:tracePt t="8245" x="2339975" y="5554663"/>
          <p14:tracePt t="8261" x="2322513" y="5599113"/>
          <p14:tracePt t="8278" x="2312988" y="5661025"/>
          <p14:tracePt t="8295" x="2312988" y="5680075"/>
          <p14:tracePt t="8311" x="2347913" y="5751513"/>
          <p14:tracePt t="8328" x="2366963" y="5768975"/>
          <p14:tracePt t="8345" x="2411413" y="5786438"/>
          <p14:tracePt t="8361" x="2490788" y="5786438"/>
          <p14:tracePt t="8378" x="2554288" y="5786438"/>
          <p14:tracePt t="8395" x="2652713" y="5786438"/>
          <p14:tracePt t="8411" x="2751138" y="5759450"/>
          <p14:tracePt t="8428" x="2776538" y="5751513"/>
          <p14:tracePt t="8445" x="2813050" y="5741988"/>
          <p14:tracePt t="8461" x="2822575" y="5741988"/>
          <p14:tracePt t="8843" x="2813050" y="5741988"/>
          <p14:tracePt t="8886" x="2803525" y="5732463"/>
          <p14:tracePt t="8895" x="2776538" y="5715000"/>
          <p14:tracePt t="8912" x="2759075" y="5688013"/>
          <p14:tracePt t="8928" x="2751138" y="5680075"/>
          <p14:tracePt t="8945" x="2724150" y="5643563"/>
          <p14:tracePt t="8961" x="2705100" y="5608638"/>
          <p14:tracePt t="8978" x="2697163" y="5589588"/>
          <p14:tracePt t="8995" x="2660650" y="5527675"/>
          <p14:tracePt t="9011" x="2660650" y="5500688"/>
          <p14:tracePt t="9028" x="2633663" y="5429250"/>
          <p14:tracePt t="9044" x="2616200" y="5384800"/>
          <p14:tracePt t="9062" x="2608263" y="5367338"/>
          <p14:tracePt t="9079" x="2589213" y="5340350"/>
          <p14:tracePt t="9095" x="2571750" y="5313363"/>
          <p14:tracePt t="9112" x="2571750" y="5303838"/>
          <p14:tracePt t="9129" x="2562225" y="5276850"/>
          <p14:tracePt t="9145" x="2544763" y="5251450"/>
          <p14:tracePt t="9162" x="2544763" y="5241925"/>
          <p14:tracePt t="9179" x="2517775" y="5205413"/>
          <p14:tracePt t="9195" x="2509838" y="5197475"/>
          <p14:tracePt t="9212" x="2482850" y="5170488"/>
          <p14:tracePt t="9229" x="2446338" y="5143500"/>
          <p14:tracePt t="9245" x="2438400" y="5126038"/>
          <p14:tracePt t="9262" x="2393950" y="5089525"/>
          <p14:tracePt t="9279" x="2357438" y="5062538"/>
          <p14:tracePt t="9295" x="2339975" y="5054600"/>
          <p14:tracePt t="9312" x="2303463" y="5027613"/>
          <p14:tracePt t="9329" x="2259013" y="5000625"/>
          <p14:tracePt t="9345" x="2241550" y="4983163"/>
          <p14:tracePt t="9362" x="2179638" y="4938713"/>
          <p14:tracePt t="9379" x="2143125" y="4911725"/>
          <p14:tracePt t="9395" x="2089150" y="4875213"/>
          <p14:tracePt t="9412" x="2062163" y="4857750"/>
          <p14:tracePt t="9429" x="2036763" y="4840288"/>
          <p14:tracePt t="9445" x="2017713" y="4822825"/>
          <p14:tracePt t="9462" x="2000250" y="4822825"/>
          <p14:tracePt t="9479" x="1973263" y="4813300"/>
          <p14:tracePt t="9495" x="1938338" y="4803775"/>
          <p14:tracePt t="9512" x="1928813" y="4795838"/>
          <p14:tracePt t="9529" x="1911350" y="4795838"/>
          <p14:tracePt t="9545" x="1893888" y="4795838"/>
          <p14:tracePt t="9562" x="1884363" y="4795838"/>
          <p14:tracePt t="9579" x="1866900" y="4795838"/>
          <p14:tracePt t="9615" x="1847850" y="4795838"/>
          <p14:tracePt t="9629" x="1839913" y="4803775"/>
          <p14:tracePt t="9629" x="1795463" y="4894263"/>
          <p14:tracePt t="9645" x="1776413" y="4946650"/>
          <p14:tracePt t="9662" x="1751013" y="5045075"/>
          <p14:tracePt t="9679" x="1741488" y="5153025"/>
          <p14:tracePt t="9695" x="1741488" y="5205413"/>
          <p14:tracePt t="9712" x="1758950" y="5259388"/>
          <p14:tracePt t="9729" x="1776413" y="5303838"/>
          <p14:tracePt t="9745" x="1795463" y="5322888"/>
          <p14:tracePt t="9762" x="1830388" y="5348288"/>
          <p14:tracePt t="9779" x="1866900" y="5348288"/>
          <p14:tracePt t="9795" x="1893888" y="5357813"/>
          <p14:tracePt t="9812" x="1955800" y="5357813"/>
          <p14:tracePt t="9829" x="1990725" y="5357813"/>
          <p14:tracePt t="9845" x="2089150" y="5340350"/>
          <p14:tracePt t="9862" x="2133600" y="5322888"/>
          <p14:tracePt t="9879" x="2160588" y="5303838"/>
          <p14:tracePt t="9895" x="2205038" y="5232400"/>
          <p14:tracePt t="9912" x="2232025" y="5153025"/>
          <p14:tracePt t="9929" x="2232025" y="5089525"/>
          <p14:tracePt t="9945" x="2224088" y="4991100"/>
          <p14:tracePt t="9962" x="2197100" y="4875213"/>
          <p14:tracePt t="9979" x="2179638" y="4830763"/>
          <p14:tracePt t="9995" x="2143125" y="4759325"/>
          <p14:tracePt t="10011" x="2133600" y="4732338"/>
          <p14:tracePt t="10028" x="2108200" y="4679950"/>
          <p14:tracePt t="10044" x="2089150" y="4652963"/>
          <p14:tracePt t="10079" x="2081213" y="4643438"/>
          <p14:tracePt t="10094" x="2071688" y="4643438"/>
          <p14:tracePt t="10111" x="2071688" y="4633913"/>
          <p14:tracePt t="10111" x="2062163" y="4633913"/>
          <p14:tracePt t="10162" x="2054225" y="4633913"/>
          <p14:tracePt t="10178" x="2044700" y="4633913"/>
          <p14:tracePt t="10201" x="2036763" y="4633913"/>
          <p14:tracePt t="10223" x="2027238" y="4652963"/>
          <p14:tracePt t="10230" x="2017713" y="4660900"/>
          <p14:tracePt t="10249" x="2017713" y="4679950"/>
          <p14:tracePt t="10261" x="1990725" y="4714875"/>
          <p14:tracePt t="10278" x="1990725" y="4732338"/>
          <p14:tracePt t="10294" x="1982788" y="4776788"/>
          <p14:tracePt t="10311" x="1965325" y="4840288"/>
          <p14:tracePt t="10328" x="1965325" y="4884738"/>
          <p14:tracePt t="10344" x="1965325" y="4965700"/>
          <p14:tracePt t="10361" x="1965325" y="5018088"/>
          <p14:tracePt t="10378" x="1965325" y="5045075"/>
          <p14:tracePt t="10394" x="1965325" y="5081588"/>
          <p14:tracePt t="10411" x="1965325" y="5143500"/>
          <p14:tracePt t="10428" x="1965325" y="5160963"/>
          <p14:tracePt t="10444" x="2000250" y="5214938"/>
          <p14:tracePt t="10461" x="2170113" y="5268913"/>
          <p14:tracePt t="10478" x="2357438" y="5286375"/>
          <p14:tracePt t="10494" x="3098800" y="5224463"/>
          <p14:tracePt t="10511" x="3562350" y="5133975"/>
          <p14:tracePt t="10528" x="4687888" y="4875213"/>
          <p14:tracePt t="10544" x="5973763" y="4660900"/>
          <p14:tracePt t="10561" x="6626225" y="4598988"/>
          <p14:tracePt t="10578" x="7562850" y="4598988"/>
          <p14:tracePt t="10595" x="7867650" y="4598988"/>
          <p14:tracePt t="10611" x="8313738" y="4598988"/>
          <p14:tracePt t="10628" x="8545513" y="4598988"/>
          <p14:tracePt t="10644" x="8616950" y="4608513"/>
          <p14:tracePt t="10661" x="8751888" y="4608513"/>
          <p14:tracePt t="10678" x="8804275" y="4608513"/>
          <p14:tracePt t="10712" x="8813800" y="4608513"/>
          <p14:tracePt t="10988" x="8804275" y="4608513"/>
          <p14:tracePt t="10995" x="8670925" y="4608513"/>
          <p14:tracePt t="11011" x="8599488" y="4616450"/>
          <p14:tracePt t="11028" x="8420100" y="4652963"/>
          <p14:tracePt t="11044" x="8205788" y="4705350"/>
          <p14:tracePt t="11061" x="8062913" y="4741863"/>
          <p14:tracePt t="11077" x="7813675" y="4776788"/>
          <p14:tracePt t="11094" x="7616825" y="4822825"/>
          <p14:tracePt t="11111" x="7554913" y="4840288"/>
          <p14:tracePt t="11127" x="7500938" y="4857750"/>
          <p14:tracePt t="11144" x="7491413" y="4867275"/>
          <p14:tracePt t="11161" x="7483475" y="4875213"/>
          <p14:tracePt t="11222" x="7473950" y="4884738"/>
          <p14:tracePt t="11232" x="7466013" y="4884738"/>
          <p14:tracePt t="11234" x="7466013" y="4894263"/>
          <p14:tracePt t="11244" x="7466013" y="4902200"/>
          <p14:tracePt t="11261" x="7466013" y="4938713"/>
          <p14:tracePt t="11278" x="7466013" y="5000625"/>
          <p14:tracePt t="11294" x="7466013" y="5027613"/>
          <p14:tracePt t="11311" x="7500938" y="5108575"/>
          <p14:tracePt t="11328" x="7581900" y="5205413"/>
          <p14:tracePt t="11344" x="7670800" y="5259388"/>
          <p14:tracePt t="11361" x="7858125" y="5303838"/>
          <p14:tracePt t="11377" x="8010525" y="5303838"/>
          <p14:tracePt t="11394" x="8224838" y="5303838"/>
          <p14:tracePt t="11411" x="8402638" y="5259388"/>
          <p14:tracePt t="11427" x="8466138" y="5214938"/>
          <p14:tracePt t="11444" x="8555038" y="5143500"/>
          <p14:tracePt t="11461" x="8599488" y="5081588"/>
          <p14:tracePt t="11477" x="8616950" y="5054600"/>
          <p14:tracePt t="11494" x="8626475" y="4919663"/>
          <p14:tracePt t="11511" x="8626475" y="4803775"/>
          <p14:tracePt t="11527" x="8483600" y="4473575"/>
          <p14:tracePt t="11544" x="8331200" y="4224338"/>
          <p14:tracePt t="11561" x="7966075" y="3786188"/>
          <p14:tracePt t="11577" x="7545388" y="3402013"/>
          <p14:tracePt t="11594" x="7340600" y="3276600"/>
          <p14:tracePt t="11611" x="7072313" y="3152775"/>
          <p14:tracePt t="11627" x="6813550" y="3098800"/>
          <p14:tracePt t="11644" x="6715125" y="3098800"/>
          <p14:tracePt t="11661" x="6527800" y="3108325"/>
          <p14:tracePt t="11982" x="6500813" y="3116263"/>
          <p14:tracePt t="11982" x="6429375" y="3152775"/>
          <p14:tracePt t="11994" x="6180138" y="3224213"/>
          <p14:tracePt t="12011" x="5983288" y="3276600"/>
          <p14:tracePt t="12027" x="5456238" y="3367088"/>
          <p14:tracePt t="12044" x="4919663" y="3411538"/>
          <p14:tracePt t="12061" x="4687888" y="3438525"/>
          <p14:tracePt t="12077" x="4313238" y="3438525"/>
          <p14:tracePt t="12094" x="4054475" y="3438525"/>
          <p14:tracePt t="12111" x="3919538" y="3438525"/>
          <p14:tracePt t="12127" x="3732213" y="3411538"/>
          <p14:tracePt t="12144" x="3660775" y="3384550"/>
          <p14:tracePt t="12161" x="3554413" y="3340100"/>
          <p14:tracePt t="12177" x="3490913" y="3295650"/>
          <p14:tracePt t="12194" x="3455988" y="3286125"/>
          <p14:tracePt t="12211" x="3419475" y="3259138"/>
          <p14:tracePt t="12227" x="3384550" y="3232150"/>
          <p14:tracePt t="12244" x="3367088" y="3214688"/>
          <p14:tracePt t="12261" x="3330575" y="3197225"/>
          <p14:tracePt t="12277" x="3286125" y="3170238"/>
          <p14:tracePt t="12294" x="3268663" y="3160713"/>
          <p14:tracePt t="12311" x="3224213" y="3133725"/>
          <p14:tracePt t="12327" x="3187700" y="3125788"/>
          <p14:tracePt t="12344" x="3143250" y="3098800"/>
          <p14:tracePt t="12361" x="3116263" y="3054350"/>
          <p14:tracePt t="12377" x="3098800" y="3044825"/>
          <p14:tracePt t="12394" x="3071813" y="2982913"/>
          <p14:tracePt t="12411" x="3062288" y="2965450"/>
          <p14:tracePt t="12660" x="3054350" y="2965450"/>
          <p14:tracePt t="12662" x="3000375" y="2982913"/>
          <p14:tracePt t="12677" x="2840038" y="3044825"/>
          <p14:tracePt t="12694" x="2724150" y="3071813"/>
          <p14:tracePt t="12710" x="2490788" y="3152775"/>
          <p14:tracePt t="12727" x="2276475" y="3214688"/>
          <p14:tracePt t="12744" x="2214563" y="3224213"/>
          <p14:tracePt t="12760" x="2133600" y="3251200"/>
          <p14:tracePt t="12777" x="2098675" y="3251200"/>
          <p14:tracePt t="12794" x="2089150" y="3259138"/>
          <p14:tracePt t="12916" x="2081213" y="3259138"/>
          <p14:tracePt t="12927" x="2081213" y="3251200"/>
          <p14:tracePt t="12930" x="2081213" y="3224213"/>
          <p14:tracePt t="12944" x="2081213" y="3133725"/>
          <p14:tracePt t="12961" x="2081213" y="3054350"/>
          <p14:tracePt t="12977" x="2116138" y="2874963"/>
          <p14:tracePt t="12994" x="2152650" y="2732088"/>
          <p14:tracePt t="13011" x="2170113" y="2670175"/>
          <p14:tracePt t="13027" x="2187575" y="2581275"/>
          <p14:tracePt t="13044" x="2187575" y="2509838"/>
          <p14:tracePt t="13060" x="2187575" y="2490788"/>
          <p14:tracePt t="13077" x="2187575" y="2455863"/>
          <p14:tracePt t="13094" x="2187575" y="2446338"/>
          <p14:tracePt t="13110" x="2187575" y="2428875"/>
          <p14:tracePt t="13127" x="2197100" y="2428875"/>
          <p14:tracePt t="13144" x="2197100" y="2419350"/>
          <p14:tracePt t="13294" x="2205038" y="2419350"/>
          <p14:tracePt t="13317" x="2224088" y="2428875"/>
          <p14:tracePt t="13327" x="2251075" y="2465388"/>
          <p14:tracePt t="13327" x="2286000" y="2527300"/>
          <p14:tracePt t="13344" x="2357438" y="2741613"/>
          <p14:tracePt t="13360" x="2393950" y="2894013"/>
          <p14:tracePt t="13377" x="2455863" y="3322638"/>
          <p14:tracePt t="13394" x="2490788" y="3625850"/>
          <p14:tracePt t="13410" x="2536825" y="3857625"/>
          <p14:tracePt t="13427" x="2554288" y="3990975"/>
          <p14:tracePt t="13444" x="2598738" y="4187825"/>
          <p14:tracePt t="13460" x="2633663" y="4259263"/>
          <p14:tracePt t="13477" x="2705100" y="4357688"/>
          <p14:tracePt t="13494" x="2751138" y="4394200"/>
          <p14:tracePt t="13510" x="2795588" y="4419600"/>
          <p14:tracePt t="13527" x="2840038" y="4429125"/>
          <p14:tracePt t="13544" x="2857500" y="4419600"/>
          <p14:tracePt t="13560" x="2884488" y="4367213"/>
          <p14:tracePt t="13577" x="2938463" y="4187825"/>
          <p14:tracePt t="13594" x="2982913" y="3867150"/>
          <p14:tracePt t="13610" x="3027363" y="3581400"/>
          <p14:tracePt t="13627" x="3071813" y="2946400"/>
          <p14:tracePt t="13644" x="3125788" y="2616200"/>
          <p14:tracePt t="13660" x="3232150" y="2036763"/>
          <p14:tracePt t="13677" x="3286125" y="1633538"/>
          <p14:tracePt t="13694" x="3303588" y="1527175"/>
          <p14:tracePt t="13710" x="3322638" y="1411288"/>
          <p14:tracePt t="13727" x="3330575" y="1393825"/>
          <p14:tracePt t="13744" x="3330575" y="1384300"/>
          <p14:tracePt t="13794" x="3340100" y="1393825"/>
          <p14:tracePt t="13810" x="3348038" y="1438275"/>
          <p14:tracePt t="13813" x="3367088" y="1571625"/>
          <p14:tracePt t="13827" x="3375025" y="1660525"/>
          <p14:tracePt t="13844" x="3384550" y="1866900"/>
          <p14:tracePt t="13860" x="3384550" y="2179638"/>
          <p14:tracePt t="13877" x="3394075" y="2438400"/>
          <p14:tracePt t="13894" x="3473450" y="3054350"/>
          <p14:tracePt t="13910" x="3554413" y="3402013"/>
          <p14:tracePt t="13927" x="3652838" y="3813175"/>
          <p14:tracePt t="13944" x="3741738" y="4027488"/>
          <p14:tracePt t="13960" x="3759200" y="4108450"/>
          <p14:tracePt t="13977" x="3813175" y="4179888"/>
          <p14:tracePt t="13994" x="3830638" y="4187825"/>
          <p14:tracePt t="14010" x="3840163" y="4187825"/>
          <p14:tracePt t="14027" x="3848100" y="4179888"/>
          <p14:tracePt t="14044" x="3902075" y="4116388"/>
          <p14:tracePt t="14060" x="3938588" y="4044950"/>
          <p14:tracePt t="14077" x="4010025" y="3848100"/>
          <p14:tracePt t="14094" x="4089400" y="3625850"/>
          <p14:tracePt t="14110" x="4143375" y="3429000"/>
          <p14:tracePt t="14127" x="4224338" y="3108325"/>
          <p14:tracePt t="14143" x="4268788" y="2911475"/>
          <p14:tracePt t="14160" x="4313238" y="2670175"/>
          <p14:tracePt t="14177" x="4330700" y="2419350"/>
          <p14:tracePt t="14194" x="4340225" y="2322513"/>
          <p14:tracePt t="14210" x="4348163" y="2160588"/>
          <p14:tracePt t="14227" x="4348163" y="2108200"/>
          <p14:tracePt t="14227" x="4348163" y="2071688"/>
          <p14:tracePt t="14244" x="4348163" y="2054225"/>
          <p14:tracePt t="14260" x="4348163" y="2044700"/>
          <p14:tracePt t="14323" x="4357688" y="2044700"/>
          <p14:tracePt t="14366" x="4357688" y="2071688"/>
          <p14:tracePt t="14375" x="4357688" y="2081213"/>
          <p14:tracePt t="14384" x="4357688" y="2089150"/>
          <p14:tracePt t="14394" x="4367213" y="2160588"/>
          <p14:tracePt t="14753" x="4375150" y="2160588"/>
          <p14:tracePt t="14762" x="4384675" y="2205038"/>
          <p14:tracePt t="14777" x="4384675" y="2268538"/>
          <p14:tracePt t="14794" x="4384675" y="2312988"/>
          <p14:tracePt t="14810" x="4394200" y="2490788"/>
          <p14:tracePt t="14827" x="4402138" y="2589213"/>
          <p14:tracePt t="14844" x="4446588" y="2768600"/>
          <p14:tracePt t="14860" x="4465638" y="2928938"/>
          <p14:tracePt t="14877" x="4483100" y="3009900"/>
          <p14:tracePt t="14894" x="4518025" y="3125788"/>
          <p14:tracePt t="14910" x="4545013" y="3170238"/>
          <p14:tracePt t="14927" x="4589463" y="3241675"/>
          <p14:tracePt t="14943" x="4625975" y="3295650"/>
          <p14:tracePt t="14960" x="4652963" y="3313113"/>
          <p14:tracePt t="14977" x="4679950" y="3340100"/>
          <p14:tracePt t="14994" x="4697413" y="3357563"/>
          <p14:tracePt t="15010" x="4705350" y="3367088"/>
          <p14:tracePt t="15027" x="4714875" y="3375025"/>
          <p14:tracePt t="15080" x="4724400" y="3375025"/>
          <p14:tracePt t="15099" x="4751388" y="3303588"/>
          <p14:tracePt t="15110" x="4759325" y="3214688"/>
          <p14:tracePt t="15127" x="4786313" y="2884488"/>
          <p14:tracePt t="15144" x="4795838" y="2660650"/>
          <p14:tracePt t="15160" x="4813300" y="2179638"/>
          <p14:tracePt t="15177" x="4830763" y="1866900"/>
          <p14:tracePt t="15194" x="4848225" y="1741488"/>
          <p14:tracePt t="15210" x="4884738" y="1589088"/>
          <p14:tracePt t="15227" x="4894263" y="1544638"/>
          <p14:tracePt t="15243" x="4902200" y="1536700"/>
          <p14:tracePt t="15260" x="4919663" y="1536700"/>
          <p14:tracePt t="15277" x="4929188" y="1544638"/>
          <p14:tracePt t="15293" x="4991100" y="1643063"/>
          <p14:tracePt t="15310" x="5072063" y="1874838"/>
          <p14:tracePt t="15327" x="5153025" y="2062163"/>
          <p14:tracePt t="15343" x="5224463" y="2374900"/>
          <p14:tracePt t="15360" x="5268913" y="2660650"/>
          <p14:tracePt t="15377" x="5276850" y="2759075"/>
          <p14:tracePt t="15393" x="5295900" y="2973388"/>
          <p14:tracePt t="15410" x="5303838" y="3054350"/>
          <p14:tracePt t="15427" x="5348288" y="3224213"/>
          <p14:tracePt t="15443" x="5394325" y="3330575"/>
          <p14:tracePt t="15460" x="5411788" y="3367088"/>
          <p14:tracePt t="15477" x="5446713" y="3429000"/>
          <p14:tracePt t="15493" x="5473700" y="3446463"/>
          <p14:tracePt t="15510" x="5483225" y="3455988"/>
          <p14:tracePt t="15527" x="5491163" y="3465513"/>
          <p14:tracePt t="15580" x="5500688" y="3446463"/>
          <p14:tracePt t="15589" x="5500688" y="3394075"/>
          <p14:tracePt t="15600" x="5500688" y="3303588"/>
          <p14:tracePt t="15610" x="5510213" y="2884488"/>
          <p14:tracePt t="15627" x="5510213" y="2366963"/>
          <p14:tracePt t="15643" x="5510213" y="2187575"/>
          <p14:tracePt t="15660" x="5545138" y="1884363"/>
          <p14:tracePt t="15677" x="5581650" y="1724025"/>
          <p14:tracePt t="15693" x="5599113" y="1670050"/>
          <p14:tracePt t="15710" x="5616575" y="1633538"/>
          <p14:tracePt t="15727" x="5626100" y="1625600"/>
          <p14:tracePt t="15765" x="5634038" y="1625600"/>
          <p14:tracePt t="15774" x="5643563" y="1643063"/>
          <p14:tracePt t="15793" x="5661025" y="1652588"/>
          <p14:tracePt t="15793" x="5705475" y="1758950"/>
          <p14:tracePt t="15810" x="5732463" y="1901825"/>
          <p14:tracePt t="15827" x="5751513" y="2009775"/>
          <p14:tracePt t="15843" x="5795963" y="2268538"/>
          <p14:tracePt t="15860" x="5813425" y="2374900"/>
          <p14:tracePt t="15877" x="5848350" y="2608263"/>
          <p14:tracePt t="15893" x="5894388" y="2803525"/>
          <p14:tracePt t="15910" x="5919788" y="2982913"/>
          <p14:tracePt t="15926" x="5929313" y="3044825"/>
          <p14:tracePt t="15943" x="5965825" y="3197225"/>
          <p14:tracePt t="15960" x="5983288" y="3259138"/>
          <p14:tracePt t="15977" x="6018213" y="3340100"/>
          <p14:tracePt t="15993" x="6027738" y="3367088"/>
          <p14:tracePt t="16273" x="6027738" y="3357563"/>
          <p14:tracePt t="16293" x="6027738" y="3348038"/>
          <p14:tracePt t="16293" x="6027738" y="3286125"/>
          <p14:tracePt t="16295" x="6037263" y="3214688"/>
          <p14:tracePt t="16310" x="6081713" y="3081338"/>
          <p14:tracePt t="16327" x="6099175" y="3017838"/>
          <p14:tracePt t="16343" x="6153150" y="2901950"/>
          <p14:tracePt t="16360" x="6224588" y="2768600"/>
          <p14:tracePt t="16377" x="6251575" y="2679700"/>
          <p14:tracePt t="16393" x="6303963" y="2517775"/>
          <p14:tracePt t="16410" x="6357938" y="2339975"/>
          <p14:tracePt t="16426" x="6384925" y="2251075"/>
          <p14:tracePt t="16443" x="6402388" y="2160588"/>
          <p14:tracePt t="16460" x="6419850" y="2027238"/>
          <p14:tracePt t="16477" x="6438900" y="1965325"/>
          <p14:tracePt t="16493" x="6456363" y="1946275"/>
          <p14:tracePt t="16510" x="6465888" y="1946275"/>
          <p14:tracePt t="16549" x="6483350" y="1946275"/>
          <p14:tracePt t="16560" x="6483350" y="1955800"/>
          <p14:tracePt t="16560" x="6500813" y="1990725"/>
          <p14:tracePt t="16576" x="6537325" y="2179638"/>
          <p14:tracePt t="16593" x="6562725" y="2509838"/>
          <p14:tracePt t="16610" x="6562725" y="2776538"/>
          <p14:tracePt t="16626" x="6562725" y="3429000"/>
          <p14:tracePt t="16643" x="6562725" y="3776663"/>
          <p14:tracePt t="16660" x="6589713" y="4205288"/>
          <p14:tracePt t="16676" x="6616700" y="4491038"/>
          <p14:tracePt t="16693" x="6643688" y="4589463"/>
          <p14:tracePt t="16710" x="6661150" y="4679950"/>
          <p14:tracePt t="16726" x="6661150" y="4697413"/>
          <p14:tracePt t="16743" x="6670675" y="4705350"/>
          <p14:tracePt t="16760" x="6705600" y="4705350"/>
          <p14:tracePt t="16776" x="6732588" y="4705350"/>
          <p14:tracePt t="16793" x="6769100" y="4687888"/>
          <p14:tracePt t="16810" x="6823075" y="4598988"/>
          <p14:tracePt t="16826" x="6858000" y="4500563"/>
          <p14:tracePt t="16843" x="6911975" y="4214813"/>
          <p14:tracePt t="16860" x="6956425" y="3946525"/>
          <p14:tracePt t="16876" x="7045325" y="3108325"/>
          <p14:tracePt t="16893" x="7081838" y="2089150"/>
          <p14:tracePt t="16910" x="7126288" y="1285875"/>
          <p14:tracePt t="16926" x="7153275" y="1125538"/>
          <p14:tracePt t="16943" x="7161213" y="946150"/>
          <p14:tracePt t="16960" x="7161213" y="928688"/>
          <p14:tracePt t="16993" x="7126288" y="928688"/>
          <p14:tracePt t="17010" x="7072313" y="928688"/>
          <p14:tracePt t="17026" x="6902450" y="982663"/>
          <p14:tracePt t="17043" x="6705600" y="1098550"/>
          <p14:tracePt t="17060" x="6562725" y="1179513"/>
          <p14:tracePt t="17076" x="6313488" y="1357313"/>
          <p14:tracePt t="17093" x="6116638" y="1490663"/>
          <p14:tracePt t="17110" x="6037263" y="1562100"/>
          <p14:tracePt t="17126" x="5867400" y="1704975"/>
          <p14:tracePt t="17143" x="5776913" y="1776413"/>
          <p14:tracePt t="17160" x="5589588" y="1893888"/>
          <p14:tracePt t="17471" x="5581650" y="1893888"/>
          <p14:tracePt t="17480" x="5518150" y="1893888"/>
          <p14:tracePt t="17493" x="5375275" y="1893888"/>
          <p14:tracePt t="17510" x="5313363" y="1893888"/>
          <p14:tracePt t="17526" x="5143500" y="1911350"/>
          <p14:tracePt t="17543" x="4938713" y="1946275"/>
          <p14:tracePt t="17560" x="4679950" y="1965325"/>
          <p14:tracePt t="17593" x="4500563" y="1982788"/>
          <p14:tracePt t="17610" x="4446588" y="1982788"/>
          <p14:tracePt t="17626" x="4295775" y="1990725"/>
          <p14:tracePt t="17643" x="4232275" y="2000250"/>
          <p14:tracePt t="17660" x="4125913" y="2017713"/>
          <p14:tracePt t="17676" x="4044950" y="2036763"/>
          <p14:tracePt t="17693" x="4010025" y="2036763"/>
          <p14:tracePt t="17710" x="3956050" y="2054225"/>
          <p14:tracePt t="17726" x="3911600" y="2071688"/>
          <p14:tracePt t="17743" x="3902075" y="2098675"/>
          <p14:tracePt t="17760" x="3857625" y="2152650"/>
          <p14:tracePt t="17776" x="3822700" y="2205038"/>
          <p14:tracePt t="17793" x="3768725" y="2330450"/>
          <p14:tracePt t="17810" x="3759200" y="2455863"/>
          <p14:tracePt t="17826" x="3751263" y="2527300"/>
          <p14:tracePt t="17843" x="3741738" y="2652713"/>
          <p14:tracePt t="17859" x="3741738" y="2705100"/>
          <p14:tracePt t="17876" x="3741738" y="2795588"/>
          <p14:tracePt t="17893" x="3795713" y="2857500"/>
          <p14:tracePt t="17910" x="3867150" y="2911475"/>
          <p14:tracePt t="17926" x="3919538" y="2928938"/>
          <p14:tracePt t="17943" x="4027488" y="2938463"/>
          <p14:tracePt t="17959" x="4116388" y="2938463"/>
          <p14:tracePt t="17976" x="4303713" y="2901950"/>
          <p14:tracePt t="17993" x="4429125" y="2822575"/>
          <p14:tracePt t="18009" x="4465638" y="2759075"/>
          <p14:tracePt t="18026" x="4518025" y="2598738"/>
          <p14:tracePt t="18043" x="4518025" y="2401888"/>
          <p14:tracePt t="18059" x="4500563" y="2303463"/>
          <p14:tracePt t="18076" x="4429125" y="2089150"/>
          <p14:tracePt t="18093" x="4384675" y="2000250"/>
          <p14:tracePt t="18109" x="4322763" y="1847850"/>
          <p14:tracePt t="18126" x="4251325" y="1741488"/>
          <p14:tracePt t="18143" x="4224338" y="1697038"/>
          <p14:tracePt t="18159" x="4179888" y="1633538"/>
          <p14:tracePt t="18176" x="4143375" y="1598613"/>
          <p14:tracePt t="18193" x="4108450" y="1581150"/>
          <p14:tracePt t="18209" x="4062413" y="1571625"/>
          <p14:tracePt t="18226" x="4010025" y="1562100"/>
          <p14:tracePt t="18243" x="3973513" y="1562100"/>
          <p14:tracePt t="18259" x="3956050" y="1562100"/>
          <p14:tracePt t="18276" x="3938588" y="1562100"/>
          <p14:tracePt t="18293" x="3919538" y="1562100"/>
          <p14:tracePt t="18309" x="3911600" y="1562100"/>
          <p14:tracePt t="18326" x="3902075" y="1562100"/>
          <p14:tracePt t="18343" x="3884613" y="1625600"/>
          <p14:tracePt t="18359" x="3867150" y="1643063"/>
          <p14:tracePt t="18376" x="3840163" y="1731963"/>
          <p14:tracePt t="18393" x="3840163" y="1795463"/>
          <p14:tracePt t="18409" x="3840163" y="1938338"/>
          <p14:tracePt t="18426" x="3857625" y="2054225"/>
          <p14:tracePt t="18443" x="3902075" y="2108200"/>
          <p14:tracePt t="18459" x="3919538" y="2133600"/>
          <p14:tracePt t="18476" x="3956050" y="2133600"/>
          <p14:tracePt t="18510" x="3965575" y="2133600"/>
          <p14:tracePt t="18510" x="3983038" y="2133600"/>
          <p14:tracePt t="18526" x="3990975" y="2062163"/>
          <p14:tracePt t="18543" x="3990975" y="2036763"/>
          <p14:tracePt t="18559" x="3990975" y="1955800"/>
          <p14:tracePt t="18576" x="3990975" y="1866900"/>
          <p14:tracePt t="18593" x="3990975" y="1803400"/>
          <p14:tracePt t="18609" x="3965575" y="1714500"/>
          <p14:tracePt t="18626" x="3911600" y="1633538"/>
          <p14:tracePt t="18643" x="3894138" y="1616075"/>
          <p14:tracePt t="18659" x="3857625" y="1581150"/>
          <p14:tracePt t="18676" x="3840163" y="1571625"/>
          <p14:tracePt t="18693" x="3813175" y="1544638"/>
          <p14:tracePt t="18709" x="3776663" y="1536700"/>
          <p14:tracePt t="18726" x="3751263" y="1527175"/>
          <p14:tracePt t="18743" x="3732213" y="1517650"/>
          <p14:tracePt t="18759" x="3705225" y="1517650"/>
          <p14:tracePt t="18795" x="3697288" y="1509713"/>
          <p14:tracePt t="18807" x="3679825" y="1509713"/>
          <p14:tracePt t="18827" x="3660775" y="1509713"/>
          <p14:tracePt t="18845" x="3652838" y="1509713"/>
          <p14:tracePt t="18859" x="3643313" y="1509713"/>
          <p14:tracePt t="18859" x="3625850" y="1509713"/>
          <p14:tracePt t="18876" x="3616325" y="1509713"/>
          <p14:tracePt t="18893" x="3598863" y="1509713"/>
          <p14:tracePt t="18948" x="3589338" y="1509713"/>
          <p14:tracePt t="18957" x="3581400" y="1509713"/>
          <p14:tracePt t="18979" x="3581400" y="1500188"/>
          <p14:tracePt t="18998" x="3581400" y="1490663"/>
          <p14:tracePt t="19040" x="3581400" y="1482725"/>
          <p14:tracePt t="19049" x="3589338" y="1438275"/>
          <p14:tracePt t="19062" x="3608388" y="1419225"/>
          <p14:tracePt t="19076" x="3633788" y="1384300"/>
          <p14:tracePt t="19093" x="3633788" y="1366838"/>
          <p14:tracePt t="19110" x="3643313" y="1357313"/>
          <p14:tracePt t="19161" x="3643313" y="1347788"/>
          <p14:tracePt t="19559" x="3643313" y="1357313"/>
          <p14:tracePt t="19567" x="3643313" y="1366838"/>
          <p14:tracePt t="19620" x="3643313" y="1374775"/>
          <p14:tracePt t="19683" x="3643313" y="1384300"/>
          <p14:tracePt t="19712" x="3652838" y="1384300"/>
          <p14:tracePt t="19733" x="3660775" y="1384300"/>
          <p14:tracePt t="19764" x="3670300" y="1384300"/>
          <p14:tracePt t="19788" x="3679825" y="1384300"/>
          <p14:tracePt t="19809" x="3687763" y="1384300"/>
          <p14:tracePt t="19810" x="3705225" y="1384300"/>
          <p14:tracePt t="19826" x="3714750" y="1384300"/>
          <p14:tracePt t="19843" x="3732213" y="1384300"/>
          <p14:tracePt t="19877" x="3741738" y="1384300"/>
          <p14:tracePt t="19906" x="3751263" y="1384300"/>
          <p14:tracePt t="19926" x="3768725" y="1384300"/>
          <p14:tracePt t="19926" x="3795713" y="1384300"/>
          <p14:tracePt t="19942" x="3795713" y="1374775"/>
          <p14:tracePt t="19959" x="3803650" y="1374775"/>
          <p14:tracePt t="20061" x="3803650" y="1366838"/>
          <p14:tracePt t="20090" x="3803650" y="1357313"/>
          <p14:tracePt t="20111" x="3803650" y="1347788"/>
          <p14:tracePt t="20112" x="3803650" y="1339850"/>
          <p14:tracePt t="20164" x="3795713" y="1339850"/>
          <p14:tracePt t="20174" x="3786188" y="1330325"/>
          <p14:tracePt t="20192" x="3768725" y="1330325"/>
          <p14:tracePt t="20193" x="3751263" y="1330325"/>
          <p14:tracePt t="20209" x="3714750" y="1339850"/>
          <p14:tracePt t="20226" x="3687763" y="1357313"/>
          <p14:tracePt t="20243" x="3679825" y="1357313"/>
          <p14:tracePt t="20259" x="3660775" y="1374775"/>
          <p14:tracePt t="20276" x="3652838" y="1374775"/>
          <p14:tracePt t="20292" x="3643313" y="1393825"/>
          <p14:tracePt t="20309" x="3633788" y="1393825"/>
          <p14:tracePt t="20326" x="3633788" y="1401763"/>
          <p14:tracePt t="20342" x="3625850" y="1411288"/>
          <p14:tracePt t="20359" x="3616325" y="1428750"/>
          <p14:tracePt t="20376" x="3608388" y="1446213"/>
          <p14:tracePt t="20392" x="3598863" y="1446213"/>
          <p14:tracePt t="20409" x="3598863" y="1465263"/>
          <p14:tracePt t="20426" x="3598863" y="1473200"/>
          <p14:tracePt t="20442" x="3598863" y="1482725"/>
          <p14:tracePt t="20459" x="3598863" y="1490663"/>
          <p14:tracePt t="20499" x="3598863" y="1500188"/>
          <p14:tracePt t="20551" x="3608388" y="1500188"/>
          <p14:tracePt t="20560" x="3616325" y="1500188"/>
          <p14:tracePt t="20570" x="3625850" y="1500188"/>
          <p14:tracePt t="20578" x="3643313" y="1500188"/>
          <p14:tracePt t="20612" x="3652838" y="1500188"/>
          <p14:tracePt t="20631" x="3660775" y="1500188"/>
          <p14:tracePt t="20662" x="3670300" y="1500188"/>
          <p14:tracePt t="20815" x="3670300" y="1509713"/>
          <p14:tracePt t="20857" x="3679825" y="1527175"/>
          <p14:tracePt t="20864" x="3687763" y="1544638"/>
          <p14:tracePt t="20876" x="3687763" y="1633538"/>
          <p14:tracePt t="20892" x="3687763" y="1812925"/>
          <p14:tracePt t="20909" x="3670300" y="1938338"/>
          <p14:tracePt t="20926" x="3633788" y="2152650"/>
          <p14:tracePt t="20942" x="3598863" y="2339975"/>
          <p14:tracePt t="20959" x="3571875" y="2438400"/>
          <p14:tracePt t="20976" x="3527425" y="2608263"/>
          <p14:tracePt t="20992" x="3490913" y="2724150"/>
          <p14:tracePt t="21009" x="3473450" y="2768600"/>
          <p14:tracePt t="21026" x="3438525" y="2847975"/>
          <p14:tracePt t="21042" x="3429000" y="2867025"/>
          <p14:tracePt t="21059" x="3411538" y="2911475"/>
          <p14:tracePt t="21076" x="3357563" y="2973388"/>
          <p14:tracePt t="21092" x="3348038" y="3000375"/>
          <p14:tracePt t="21109" x="3259138" y="3089275"/>
          <p14:tracePt t="21126" x="3179763" y="3170238"/>
          <p14:tracePt t="21142" x="3133725" y="3205163"/>
          <p14:tracePt t="21159" x="3054350" y="3276600"/>
          <p14:tracePt t="21176" x="2990850" y="3330575"/>
          <p14:tracePt t="21192" x="2955925" y="3357563"/>
          <p14:tracePt t="21209" x="2938463" y="3367088"/>
          <p14:tracePt t="21498" x="2928938" y="3367088"/>
          <p14:tracePt t="21530" x="2919413" y="3367088"/>
          <p14:tracePt t="21532" x="2884488" y="3384550"/>
          <p14:tracePt t="21542" x="2822575" y="3411538"/>
          <p14:tracePt t="21559" x="2643188" y="3490913"/>
          <p14:tracePt t="21576" x="2428875" y="3581400"/>
          <p14:tracePt t="21593" x="2295525" y="3633788"/>
          <p14:tracePt t="21609" x="2062163" y="3768725"/>
          <p14:tracePt t="21626" x="1839913" y="3875088"/>
          <p14:tracePt t="21642" x="1724025" y="3938588"/>
          <p14:tracePt t="21659" x="1536700" y="4044950"/>
          <p14:tracePt t="21675" x="1446213" y="4098925"/>
          <p14:tracePt t="21692" x="1285875" y="4179888"/>
          <p14:tracePt t="21709" x="1169988" y="4232275"/>
          <p14:tracePt t="21726" x="1125538" y="4259263"/>
          <p14:tracePt t="21742" x="1081088" y="4286250"/>
          <p14:tracePt t="21759" x="1071563" y="4286250"/>
          <p14:tracePt t="21775" x="1062038" y="4295775"/>
          <p14:tracePt t="21815" x="1054100" y="4313238"/>
          <p14:tracePt t="21827" x="1044575" y="4348163"/>
          <p14:tracePt t="21830" x="1027113" y="4375150"/>
          <p14:tracePt t="21842" x="1009650" y="4446588"/>
          <p14:tracePt t="21859" x="990600" y="4483100"/>
          <p14:tracePt t="21876" x="955675" y="4581525"/>
          <p14:tracePt t="21892" x="919163" y="4697413"/>
          <p14:tracePt t="21909" x="901700" y="4759325"/>
          <p14:tracePt t="21926" x="866775" y="4867275"/>
          <p14:tracePt t="21942" x="822325" y="4965700"/>
          <p14:tracePt t="21959" x="803275" y="4991100"/>
          <p14:tracePt t="21975" x="785813" y="5045075"/>
          <p14:tracePt t="21992" x="785813" y="5062538"/>
          <p14:tracePt t="22009" x="768350" y="5089525"/>
          <p14:tracePt t="22025" x="768350" y="5108575"/>
          <p14:tracePt t="22042" x="768350" y="5116513"/>
          <p14:tracePt t="22111" x="768350" y="5126038"/>
          <p14:tracePt t="22126" x="795338" y="5126038"/>
          <p14:tracePt t="22142" x="893763" y="5133975"/>
          <p14:tracePt t="22143" x="982663" y="5133975"/>
          <p14:tracePt t="22159" x="1179513" y="5133975"/>
          <p14:tracePt t="22175" x="1312863" y="5108575"/>
          <p14:tracePt t="22192" x="1554163" y="5018088"/>
          <p14:tracePt t="22209" x="1768475" y="4848225"/>
          <p14:tracePt t="22226" x="1839913" y="4741863"/>
          <p14:tracePt t="22242" x="1938338" y="4554538"/>
          <p14:tracePt t="22259" x="1973263" y="4394200"/>
          <p14:tracePt t="22275" x="1973263" y="4303713"/>
          <p14:tracePt t="22292" x="1955800" y="4187825"/>
          <p14:tracePt t="22309" x="1928813" y="4143375"/>
          <p14:tracePt t="22325" x="1866900" y="4071938"/>
          <p14:tracePt t="22342" x="1776413" y="4010025"/>
          <p14:tracePt t="22359" x="1741488" y="3983038"/>
          <p14:tracePt t="22375" x="1633538" y="3938588"/>
          <p14:tracePt t="22392" x="1554163" y="3919538"/>
          <p14:tracePt t="22409" x="1527175" y="3919538"/>
          <p14:tracePt t="22425" x="1465263" y="3919538"/>
          <p14:tracePt t="22442" x="1446213" y="3919538"/>
          <p14:tracePt t="22459" x="1428750" y="3919538"/>
          <p14:tracePt t="22499" x="1419225" y="3919538"/>
          <p14:tracePt t="22539" x="1428750" y="3919538"/>
          <p14:tracePt t="22546" x="1482725" y="3919538"/>
          <p14:tracePt t="22559" x="1768475" y="3867150"/>
          <p14:tracePt t="22576" x="2384425" y="3697288"/>
          <p14:tracePt t="22592" x="2724150" y="3616325"/>
          <p14:tracePt t="22609" x="3419475" y="3411538"/>
          <p14:tracePt t="22625" x="3724275" y="3286125"/>
          <p14:tracePt t="22642" x="4027488" y="3143250"/>
          <p14:tracePt t="22659" x="4232275" y="3009900"/>
          <p14:tracePt t="22675" x="4313238" y="2901950"/>
          <p14:tracePt t="22692" x="4429125" y="2705100"/>
          <p14:tracePt t="22709" x="4473575" y="2598738"/>
          <p14:tracePt t="22725" x="4537075" y="2347913"/>
          <p14:tracePt t="22742" x="4562475" y="2108200"/>
          <p14:tracePt t="22759" x="4562475" y="1919288"/>
          <p14:tracePt t="22775" x="4527550" y="1839913"/>
          <p14:tracePt t="22792" x="4473575" y="1731963"/>
          <p14:tracePt t="22809" x="4429125" y="1660525"/>
          <p14:tracePt t="22825" x="4402138" y="1643063"/>
          <p14:tracePt t="22842" x="4357688" y="1608138"/>
          <p14:tracePt t="22859" x="4330700" y="1598613"/>
          <p14:tracePt t="22875" x="4286250" y="1581150"/>
          <p14:tracePt t="22892" x="4259263" y="1571625"/>
          <p14:tracePt t="22909" x="4187825" y="1554163"/>
          <p14:tracePt t="22925" x="4116388" y="1554163"/>
          <p14:tracePt t="22942" x="4071938" y="1554163"/>
          <p14:tracePt t="22959" x="4044950" y="1554163"/>
          <p14:tracePt t="22975" x="4027488" y="1554163"/>
          <p14:tracePt t="23204" x="4027488" y="1544638"/>
          <p14:tracePt t="23214" x="4027488" y="1509713"/>
          <p14:tracePt t="23224" x="4017963" y="1384300"/>
          <p14:tracePt t="23242" x="3990975" y="1241425"/>
          <p14:tracePt t="23259" x="3956050" y="1089025"/>
          <p14:tracePt t="23275" x="3938588" y="1054100"/>
          <p14:tracePt t="23292" x="3919538" y="1027113"/>
          <p14:tracePt t="23309" x="3894138" y="1000125"/>
          <p14:tracePt t="23325" x="3867150" y="1000125"/>
          <p14:tracePt t="23342" x="3840163" y="1000125"/>
          <p14:tracePt t="23359" x="3776663" y="1036638"/>
          <p14:tracePt t="23375" x="3714750" y="1062038"/>
          <p14:tracePt t="23392" x="3670300" y="1089025"/>
          <p14:tracePt t="23409" x="3643313" y="1116013"/>
          <p14:tracePt t="23425" x="3625850" y="1133475"/>
          <p14:tracePt t="23442" x="3616325" y="1152525"/>
          <p14:tracePt t="23459" x="3608388" y="1160463"/>
          <p14:tracePt t="23475" x="3598863" y="1204913"/>
          <p14:tracePt t="23492" x="3598863" y="1241425"/>
          <p14:tracePt t="23508" x="3598863" y="1322388"/>
          <p14:tracePt t="23525" x="3598863" y="1419225"/>
          <p14:tracePt t="23542" x="3598863" y="1455738"/>
          <p14:tracePt t="23558" x="3598863" y="1527175"/>
          <p14:tracePt t="23575" x="3598863" y="1571625"/>
          <p14:tracePt t="23592" x="3598863" y="1616075"/>
          <p14:tracePt t="23609" x="3616325" y="1643063"/>
          <p14:tracePt t="23625" x="3660775" y="1660525"/>
          <p14:tracePt t="23642" x="3724275" y="1670050"/>
          <p14:tracePt t="23658" x="3884613" y="1670050"/>
          <p14:tracePt t="23675" x="3956050" y="1670050"/>
          <p14:tracePt t="23692" x="4125913" y="1616075"/>
          <p14:tracePt t="23708" x="4179888" y="1589088"/>
          <p14:tracePt t="23725" x="4251325" y="1527175"/>
          <p14:tracePt t="23742" x="4276725" y="1482725"/>
          <p14:tracePt t="23758" x="4276725" y="1455738"/>
          <p14:tracePt t="23775" x="4276725" y="1428750"/>
          <p14:tracePt t="23792" x="4268788" y="1401763"/>
          <p14:tracePt t="23808" x="4251325" y="1384300"/>
          <p14:tracePt t="23825" x="4224338" y="1374775"/>
          <p14:tracePt t="23842" x="4205288" y="1374775"/>
          <p14:tracePt t="23879" x="4197350" y="1374775"/>
          <p14:tracePt t="23888" x="4187825" y="1374775"/>
          <p14:tracePt t="23892" x="4170363" y="1374775"/>
          <p14:tracePt t="23909" x="4160838" y="1384300"/>
          <p14:tracePt t="23925" x="4152900" y="1411288"/>
          <p14:tracePt t="23942" x="4170363" y="1465263"/>
          <p14:tracePt t="23959" x="4214813" y="1500188"/>
          <p14:tracePt t="23975" x="4295775" y="1554163"/>
          <p14:tracePt t="23992" x="4348163" y="1571625"/>
          <p14:tracePt t="24008" x="4438650" y="1581150"/>
          <p14:tracePt t="24025" x="4518025" y="1589088"/>
          <p14:tracePt t="24042" x="4545013" y="1589088"/>
          <p14:tracePt t="24058" x="4581525" y="1589088"/>
          <p14:tracePt t="24075" x="4625975" y="1589088"/>
          <p14:tracePt t="24092" x="4643438" y="1581150"/>
          <p14:tracePt t="24108" x="4660900" y="1571625"/>
          <p14:tracePt t="24125" x="4670425" y="1571625"/>
          <p14:tracePt t="24142" x="4679950" y="1571625"/>
          <p14:tracePt t="24158" x="4687888" y="1562100"/>
          <p14:tracePt t="24175" x="4697413" y="1562100"/>
          <p14:tracePt t="24192" x="4705350" y="1544638"/>
          <p14:tracePt t="24225" x="4705350" y="1536700"/>
          <p14:tracePt t="24226" x="4714875" y="1527175"/>
          <p14:tracePt t="24242" x="4724400" y="1509713"/>
          <p14:tracePt t="24258" x="4724400" y="1500188"/>
          <p14:tracePt t="24275" x="4724400" y="1490663"/>
          <p14:tracePt t="24292" x="4724400" y="1482725"/>
          <p14:tracePt t="24308" x="4724400" y="1473200"/>
          <p14:tracePt t="24325" x="4724400" y="1465263"/>
          <p14:tracePt t="24342" x="4732338" y="1455738"/>
          <p14:tracePt t="24378" x="4741863" y="1446213"/>
          <p14:tracePt t="24387" x="4741863" y="1438275"/>
          <p14:tracePt t="24395" x="4751388" y="1428750"/>
          <p14:tracePt t="24409" x="4751388" y="1411288"/>
          <p14:tracePt t="24425" x="4759325" y="1393825"/>
          <p14:tracePt t="24460" x="4759325" y="1384300"/>
          <p14:tracePt t="24479" x="4768850" y="1374775"/>
          <p14:tracePt t="24492" x="4768850" y="1366838"/>
          <p14:tracePt t="24510" x="4776788" y="1357313"/>
          <p14:tracePt t="24514" x="4786313" y="1357313"/>
          <p14:tracePt t="24525" x="4803775" y="1357313"/>
          <p14:tracePt t="24542" x="4813300" y="1347788"/>
          <p14:tracePt t="24558" x="4840288" y="1347788"/>
          <p14:tracePt t="24575" x="4867275" y="1347788"/>
          <p14:tracePt t="24592" x="4875213" y="1347788"/>
          <p14:tracePt t="24608" x="4894263" y="1347788"/>
          <p14:tracePt t="24625" x="4894263" y="1339850"/>
          <p14:tracePt t="24642" x="4911725" y="1339850"/>
          <p14:tracePt t="24686" x="4919663" y="1330325"/>
          <p14:tracePt t="25377" x="4929188" y="1330325"/>
          <p14:tracePt t="25398" x="4929188" y="1339850"/>
          <p14:tracePt t="25410" x="4946650" y="1339850"/>
          <p14:tracePt t="25429" x="4965700" y="1339850"/>
          <p14:tracePt t="25443" x="4983163" y="1339850"/>
          <p14:tracePt t="25443" x="5018088" y="1347788"/>
          <p14:tracePt t="25460" x="5054600" y="1357313"/>
          <p14:tracePt t="25476" x="5089525" y="1357313"/>
          <p14:tracePt t="25493" x="5099050" y="1366838"/>
          <p14:tracePt t="25508" x="5133975" y="1374775"/>
          <p14:tracePt t="25525" x="5153025" y="1384300"/>
          <p14:tracePt t="25541" x="5187950" y="1393825"/>
          <p14:tracePt t="25558" x="5214938" y="1419225"/>
          <p14:tracePt t="25575" x="5232400" y="1428750"/>
          <p14:tracePt t="25592" x="5251450" y="1428750"/>
          <p14:tracePt t="25608" x="5268913" y="1438275"/>
          <p14:tracePt t="25625" x="5286375" y="1438275"/>
          <p14:tracePt t="25641" x="5322888" y="1438275"/>
          <p14:tracePt t="25658" x="5348288" y="1438275"/>
          <p14:tracePt t="25675" x="5375275" y="1438275"/>
          <p14:tracePt t="25691" x="5402263" y="1446213"/>
          <p14:tracePt t="25708" x="5411788" y="1446213"/>
          <p14:tracePt t="25725" x="5438775" y="1446213"/>
          <p14:tracePt t="25741" x="5456238" y="1446213"/>
          <p14:tracePt t="25775" x="5473700" y="1446213"/>
          <p14:tracePt t="26021" x="5491163" y="1446213"/>
          <p14:tracePt t="26032" x="5537200" y="1438275"/>
          <p14:tracePt t="26043" x="5554663" y="1438275"/>
          <p14:tracePt t="26059" x="5581650" y="1419225"/>
          <p14:tracePt t="26076" x="5634038" y="1411288"/>
          <p14:tracePt t="26093" x="5670550" y="1401763"/>
          <p14:tracePt t="26109" x="5751513" y="1374775"/>
          <p14:tracePt t="26126" x="5776913" y="1366838"/>
          <p14:tracePt t="26142" x="5875338" y="1339850"/>
          <p14:tracePt t="26159" x="5929313" y="1322388"/>
          <p14:tracePt t="26176" x="5956300" y="1312863"/>
          <p14:tracePt t="26192" x="6018213" y="1295400"/>
          <p14:tracePt t="26209" x="6037263" y="1276350"/>
          <p14:tracePt t="26226" x="6062663" y="1268413"/>
          <p14:tracePt t="26242" x="6072188" y="1258888"/>
          <p14:tracePt t="26259" x="6081713" y="1231900"/>
          <p14:tracePt t="26276" x="6081713" y="1196975"/>
          <p14:tracePt t="26291" x="6081713" y="1160463"/>
          <p14:tracePt t="26308" x="6081713" y="1143000"/>
          <p14:tracePt t="26325" x="6062663" y="1108075"/>
          <p14:tracePt t="26341" x="6054725" y="1089025"/>
          <p14:tracePt t="26358" x="6045200" y="1071563"/>
          <p14:tracePt t="26375" x="6027738" y="1062038"/>
          <p14:tracePt t="26391" x="6027738" y="1054100"/>
          <p14:tracePt t="26408" x="6018213" y="1044575"/>
          <p14:tracePt t="26425" x="6010275" y="1044575"/>
          <p14:tracePt t="26441" x="6000750" y="1036638"/>
          <p14:tracePt t="26562" x="6010275" y="1036638"/>
          <p14:tracePt t="26571" x="6018213" y="1036638"/>
          <p14:tracePt t="26576" x="6054725" y="1044575"/>
          <p14:tracePt t="26593" x="6072188" y="1054100"/>
          <p14:tracePt t="26609" x="6081713" y="1054100"/>
          <p14:tracePt t="26626" x="6108700" y="1071563"/>
          <p14:tracePt t="26643" x="6134100" y="1071563"/>
          <p14:tracePt t="26659" x="6153150" y="1071563"/>
          <p14:tracePt t="26676" x="6161088" y="1071563"/>
          <p14:tracePt t="26692" x="6180138" y="1071563"/>
          <p14:tracePt t="26726" x="6197600" y="1071563"/>
          <p14:tracePt t="26726" x="6205538" y="1062038"/>
          <p14:tracePt t="26742" x="6215063" y="1054100"/>
          <p14:tracePt t="26759" x="6215063" y="1044575"/>
          <p14:tracePt t="26776" x="6224588" y="1036638"/>
          <p14:tracePt t="26792" x="6224588" y="1027113"/>
          <p14:tracePt t="26809" x="6224588" y="1017588"/>
          <p14:tracePt t="26826" x="6224588" y="1009650"/>
          <p14:tracePt t="26842" x="6215063" y="1009650"/>
          <p14:tracePt t="26859" x="6205538" y="1009650"/>
          <p14:tracePt t="26876" x="6188075" y="1009650"/>
          <p14:tracePt t="26892" x="6180138" y="1009650"/>
          <p14:tracePt t="26930" x="6170613" y="1009650"/>
          <p14:tracePt t="26961" x="6161088" y="1009650"/>
          <p14:tracePt t="26975" x="6153150" y="1009650"/>
          <p14:tracePt t="26992" x="6153150" y="1027113"/>
          <p14:tracePt t="26992" x="6143625" y="1044575"/>
          <p14:tracePt t="27009" x="6143625" y="1062038"/>
          <p14:tracePt t="27026" x="6143625" y="1081088"/>
          <p14:tracePt t="27042" x="6143625" y="1089025"/>
          <p14:tracePt t="27059" x="6143625" y="1098550"/>
          <p14:tracePt t="27076" x="6153150" y="1108075"/>
          <p14:tracePt t="27115" x="6161088" y="1116013"/>
          <p14:tracePt t="27166" x="6161088" y="1108075"/>
          <p14:tracePt t="27175" x="6161088" y="1098550"/>
          <p14:tracePt t="27192" x="6161088" y="1081088"/>
          <p14:tracePt t="27195" x="6161088" y="1062038"/>
          <p14:tracePt t="27209" x="6161088" y="1044575"/>
          <p14:tracePt t="27226" x="6153150" y="1027113"/>
          <p14:tracePt t="27242" x="6143625" y="1027113"/>
          <p14:tracePt t="27278" x="6134100" y="1017588"/>
          <p14:tracePt t="27299" x="6134100" y="1009650"/>
          <p14:tracePt t="27337" x="6143625" y="1009650"/>
          <p14:tracePt t="27350" x="6161088" y="1009650"/>
          <p14:tracePt t="27359" x="6224588" y="1027113"/>
          <p14:tracePt t="27376" x="6357938" y="1062038"/>
          <p14:tracePt t="27392" x="6429375" y="1081088"/>
          <p14:tracePt t="27409" x="6545263" y="1108075"/>
          <p14:tracePt t="27425" x="6626225" y="1133475"/>
          <p14:tracePt t="27442" x="6688138" y="1143000"/>
          <p14:tracePt t="27459" x="6759575" y="1152525"/>
          <p14:tracePt t="27476" x="6804025" y="1160463"/>
          <p14:tracePt t="27492" x="6823075" y="1169988"/>
          <p14:tracePt t="27509" x="6848475" y="1179513"/>
          <p14:tracePt t="27525" x="6867525" y="1179513"/>
          <p14:tracePt t="27542" x="6875463" y="1179513"/>
          <p14:tracePt t="27559" x="6884988" y="1179513"/>
          <p14:tracePt t="27575" x="6894513" y="1179513"/>
          <p14:tracePt t="27910" x="6902450" y="1179513"/>
          <p14:tracePt t="27930" x="6911975" y="1179513"/>
          <p14:tracePt t="27951" x="6929438" y="1179513"/>
          <p14:tracePt t="27961" x="6965950" y="1187450"/>
          <p14:tracePt t="27977" x="7010400" y="1187450"/>
          <p14:tracePt t="27993" x="7018338" y="1187450"/>
          <p14:tracePt t="28010" x="7054850" y="1187450"/>
          <p14:tracePt t="28026" x="7062788" y="1179513"/>
          <p14:tracePt t="28043" x="7072313" y="1169988"/>
          <p14:tracePt t="28060" x="7072313" y="1152525"/>
          <p14:tracePt t="28095" x="7072313" y="1143000"/>
          <p14:tracePt t="28095" x="7081838" y="1133475"/>
          <p14:tracePt t="28110" x="7081838" y="1125538"/>
          <p14:tracePt t="28127" x="7081838" y="1116013"/>
          <p14:tracePt t="28143" x="7081838" y="1108075"/>
          <p14:tracePt t="28160" x="7081838" y="1098550"/>
          <p14:tracePt t="28176" x="7062788" y="1098550"/>
          <p14:tracePt t="28193" x="7054850" y="1098550"/>
          <p14:tracePt t="28210" x="7037388" y="1098550"/>
          <p14:tracePt t="28226" x="7027863" y="1098550"/>
          <p14:tracePt t="28243" x="7010400" y="1098550"/>
          <p14:tracePt t="28259" x="7000875" y="1098550"/>
          <p14:tracePt t="28309" x="6991350" y="1098550"/>
          <p14:tracePt t="28330" x="6983413" y="1108075"/>
          <p14:tracePt t="28343" x="6983413" y="1125538"/>
          <p14:tracePt t="28349" x="6973888" y="1133475"/>
          <p14:tracePt t="28360" x="6965950" y="1160463"/>
          <p14:tracePt t="28377" x="6956425" y="1187450"/>
          <p14:tracePt t="28393" x="6946900" y="1204913"/>
          <p14:tracePt t="28431" x="6938963" y="1214438"/>
          <p14:tracePt t="28461" x="6938963" y="1231900"/>
          <p14:tracePt t="28483" x="6938963" y="1250950"/>
          <p14:tracePt t="28492" x="6965950" y="1258888"/>
          <p14:tracePt t="28510" x="6983413" y="1258888"/>
          <p14:tracePt t="28526" x="7000875" y="1268413"/>
          <p14:tracePt t="28543" x="7018338" y="1268413"/>
          <p14:tracePt t="28560" x="7045325" y="1268413"/>
          <p14:tracePt t="28576" x="7062788" y="1268413"/>
          <p14:tracePt t="28593" x="7089775" y="1258888"/>
          <p14:tracePt t="28610" x="7099300" y="1241425"/>
          <p14:tracePt t="28626" x="7126288" y="1187450"/>
          <p14:tracePt t="28643" x="7126288" y="1133475"/>
          <p14:tracePt t="28660" x="7116763" y="1116013"/>
          <p14:tracePt t="28676" x="7099300" y="1081088"/>
          <p14:tracePt t="28692" x="7081838" y="1062038"/>
          <p14:tracePt t="28709" x="7062788" y="1054100"/>
          <p14:tracePt t="28725" x="7045325" y="1054100"/>
          <p14:tracePt t="28742" x="7027863" y="1054100"/>
          <p14:tracePt t="28759" x="7010400" y="1054100"/>
          <p14:tracePt t="28775" x="6991350" y="1054100"/>
          <p14:tracePt t="28792" x="6965950" y="1054100"/>
          <p14:tracePt t="28809" x="6956425" y="1054100"/>
          <p14:tracePt t="28825" x="6946900" y="1071563"/>
          <p14:tracePt t="28842" x="6938963" y="1081088"/>
          <p14:tracePt t="28859" x="6929438" y="1098550"/>
          <p14:tracePt t="28875" x="6938963" y="1125538"/>
          <p14:tracePt t="28892" x="7018338" y="1160463"/>
          <p14:tracePt t="28909" x="7062788" y="1160463"/>
          <p14:tracePt t="28925" x="7215188" y="1160463"/>
          <p14:tracePt t="28942" x="7304088" y="1116013"/>
          <p14:tracePt t="28959" x="7446963" y="1036638"/>
          <p14:tracePt t="28975" x="7581900" y="919163"/>
          <p14:tracePt t="28992" x="7643813" y="866775"/>
          <p14:tracePt t="29009" x="7742238" y="795338"/>
          <p14:tracePt t="29025" x="7759700" y="768350"/>
          <p14:tracePt t="29042" x="7813675" y="731838"/>
          <p14:tracePt t="29059" x="7840663" y="714375"/>
          <p14:tracePt t="29075" x="7848600" y="714375"/>
          <p14:tracePt t="29092" x="7858125" y="704850"/>
          <p14:tracePt t="29258" x="7858125" y="696913"/>
          <p14:tracePt t="29267" x="7848600" y="696913"/>
          <p14:tracePt t="29275" x="7840663" y="687388"/>
          <p14:tracePt t="29292" x="7804150" y="687388"/>
          <p14:tracePt t="29309" x="7796213" y="687388"/>
          <p14:tracePt t="29325" x="7759700" y="687388"/>
          <p14:tracePt t="29342" x="7742238" y="687388"/>
          <p14:tracePt t="29359" x="7732713" y="687388"/>
          <p14:tracePt t="29375" x="7715250" y="687388"/>
          <p14:tracePt t="29409" x="7697788" y="696913"/>
          <p14:tracePt t="29410" x="7697788" y="704850"/>
          <p14:tracePt t="29425" x="7680325" y="750888"/>
          <p14:tracePt t="29442" x="7680325" y="776288"/>
          <p14:tracePt t="29459" x="7680325" y="812800"/>
          <p14:tracePt t="29475" x="7680325" y="830263"/>
          <p14:tracePt t="29492" x="7680325" y="847725"/>
          <p14:tracePt t="29508" x="7680325" y="857250"/>
          <p14:tracePt t="29525" x="7680325" y="866775"/>
          <p14:tracePt t="29542" x="7680325" y="884238"/>
          <p14:tracePt t="29558" x="7688263" y="893763"/>
          <p14:tracePt t="29575" x="7715250" y="901700"/>
          <p14:tracePt t="29592" x="7742238" y="911225"/>
          <p14:tracePt t="29608" x="7804150" y="911225"/>
          <p14:tracePt t="29625" x="7823200" y="911225"/>
          <p14:tracePt t="29642" x="7848600" y="893763"/>
          <p14:tracePt t="29658" x="7867650" y="874713"/>
          <p14:tracePt t="29696" x="7875588" y="857250"/>
          <p14:tracePt t="29705" x="7875588" y="839788"/>
          <p14:tracePt t="29714" x="7875588" y="812800"/>
          <p14:tracePt t="29725" x="7867650" y="723900"/>
          <p14:tracePt t="29742" x="7831138" y="679450"/>
          <p14:tracePt t="29758" x="7804150" y="652463"/>
          <p14:tracePt t="29775" x="7769225" y="625475"/>
          <p14:tracePt t="29792" x="7724775" y="608013"/>
          <p14:tracePt t="29808" x="7697788" y="608013"/>
          <p14:tracePt t="29825" x="7589838" y="625475"/>
          <p14:tracePt t="29842" x="7439025" y="723900"/>
          <p14:tracePt t="29858" x="7358063" y="795338"/>
          <p14:tracePt t="29875" x="7188200" y="973138"/>
          <p14:tracePt t="29892" x="7108825" y="1062038"/>
          <p14:tracePt t="29908" x="6973888" y="1179513"/>
          <p14:tracePt t="29925" x="6813550" y="1303338"/>
          <p14:tracePt t="29942" x="6724650" y="1374775"/>
          <p14:tracePt t="29958" x="6527800" y="1500188"/>
          <p14:tracePt t="29975" x="6446838" y="1554163"/>
          <p14:tracePt t="29992" x="6286500" y="1660525"/>
          <p14:tracePt t="30008" x="6126163" y="1795463"/>
          <p14:tracePt t="30025" x="6045200" y="1866900"/>
          <p14:tracePt t="30042" x="5929313" y="1990725"/>
          <p14:tracePt t="30058" x="5840413" y="2125663"/>
          <p14:tracePt t="30075" x="5795963" y="2197100"/>
          <p14:tracePt t="30092" x="5751513" y="2303463"/>
          <p14:tracePt t="30108" x="5732463" y="2374900"/>
          <p14:tracePt t="30125" x="5724525" y="2401888"/>
          <p14:tracePt t="30142" x="5724525" y="2419350"/>
          <p14:tracePt t="30158" x="5724525" y="2438400"/>
          <p14:tracePt t="30197" x="5724525" y="2446338"/>
          <p14:tracePt t="30206" x="5732463" y="2446338"/>
          <p14:tracePt t="30216" x="5751513" y="2446338"/>
          <p14:tracePt t="30225" x="5786438" y="2446338"/>
          <p14:tracePt t="30242" x="5902325" y="2446338"/>
          <p14:tracePt t="30258" x="6000750" y="2419350"/>
          <p14:tracePt t="30275" x="6215063" y="2322513"/>
          <p14:tracePt t="30292" x="6394450" y="2179638"/>
          <p14:tracePt t="30308" x="6500813" y="2081213"/>
          <p14:tracePt t="30325" x="6634163" y="1919288"/>
          <p14:tracePt t="30342" x="6751638" y="1785938"/>
          <p14:tracePt t="30358" x="6796088" y="1724025"/>
          <p14:tracePt t="30375" x="6858000" y="1652588"/>
          <p14:tracePt t="30392" x="6875463" y="1633538"/>
          <p14:tracePt t="30408" x="6894513" y="1616075"/>
          <p14:tracePt t="30425" x="6894513" y="1598613"/>
          <p14:tracePt t="30480" x="6884988" y="1598613"/>
          <p14:tracePt t="30492" x="6858000" y="1598613"/>
          <p14:tracePt t="30492" x="6813550" y="1589088"/>
          <p14:tracePt t="30508" x="6715125" y="1589088"/>
          <p14:tracePt t="30525" x="6626225" y="1589088"/>
          <p14:tracePt t="30542" x="6465888" y="1589088"/>
          <p14:tracePt t="30558" x="6276975" y="1598613"/>
          <p14:tracePt t="30575" x="6134100" y="1633538"/>
          <p14:tracePt t="30592" x="5741988" y="1776413"/>
          <p14:tracePt t="30608" x="5330825" y="2009775"/>
          <p14:tracePt t="30625" x="5187950" y="2108200"/>
          <p14:tracePt t="30642" x="4822825" y="2384425"/>
          <p14:tracePt t="30658" x="4625975" y="2562225"/>
          <p14:tracePt t="30675" x="4545013" y="2643188"/>
          <p14:tracePt t="30691" x="4384675" y="2813050"/>
          <p14:tracePt t="30708" x="4313238" y="2919413"/>
          <p14:tracePt t="30725" x="4170363" y="3098800"/>
          <p14:tracePt t="30742" x="4071938" y="3224213"/>
          <p14:tracePt t="30758" x="4037013" y="3268663"/>
          <p14:tracePt t="30775" x="4017963" y="3295650"/>
          <p14:tracePt t="31063" x="4010025" y="3295650"/>
          <p14:tracePt t="31075" x="4000500" y="3295650"/>
          <p14:tracePt t="31083" x="3973513" y="3322638"/>
          <p14:tracePt t="31092" x="3911600" y="3384550"/>
          <p14:tracePt t="31108" x="3857625" y="3402013"/>
          <p14:tracePt t="31125" x="3732213" y="3482975"/>
          <p14:tracePt t="31142" x="3625850" y="3536950"/>
          <p14:tracePt t="31159" x="3589338" y="3554413"/>
          <p14:tracePt t="31175" x="3500438" y="3598863"/>
          <p14:tracePt t="31192" x="3429000" y="3625850"/>
          <p14:tracePt t="31208" x="3394075" y="3633788"/>
          <p14:tracePt t="31225" x="3322638" y="3643313"/>
          <p14:tracePt t="31241" x="3259138" y="3652838"/>
          <p14:tracePt t="31258" x="3241675" y="3660775"/>
          <p14:tracePt t="31275" x="3205163" y="3660775"/>
          <p14:tracePt t="31291" x="3197225" y="3660775"/>
          <p14:tracePt t="31308" x="3187700" y="3660775"/>
          <p14:tracePt t="31325" x="3143250" y="3670300"/>
          <p14:tracePt t="31341" x="3125788" y="3670300"/>
          <p14:tracePt t="31358" x="3098800" y="3679825"/>
          <p14:tracePt t="31431" x="3108325" y="3679825"/>
          <p14:tracePt t="31440" x="3160713" y="3660775"/>
          <p14:tracePt t="31443" x="3251200" y="3643313"/>
          <p14:tracePt t="31458" x="3536950" y="3581400"/>
          <p14:tracePt t="31475" x="3803650" y="3517900"/>
          <p14:tracePt t="31492" x="3946525" y="3500438"/>
          <p14:tracePt t="31508" x="4205288" y="3455988"/>
          <p14:tracePt t="31525" x="4303713" y="3455988"/>
          <p14:tracePt t="31541" x="4518025" y="3446463"/>
          <p14:tracePt t="31558" x="4705350" y="3446463"/>
          <p14:tracePt t="31575" x="4786313" y="3446463"/>
          <p14:tracePt t="31591" x="4902200" y="3446463"/>
          <p14:tracePt t="31608" x="5000625" y="3446463"/>
          <p14:tracePt t="31625" x="5037138" y="3446463"/>
          <p14:tracePt t="31641" x="5099050" y="3446463"/>
          <p14:tracePt t="31658" x="5133975" y="3446463"/>
          <p14:tracePt t="31675" x="5143500" y="3446463"/>
          <p14:tracePt t="31691" x="5160963" y="3446463"/>
          <p14:tracePt t="31708" x="5170488" y="3446463"/>
          <p14:tracePt t="31725" x="5187950" y="3438525"/>
          <p14:tracePt t="31741" x="5205413" y="3438525"/>
          <p14:tracePt t="31758" x="5214938" y="3429000"/>
          <p14:tracePt t="31775" x="5224463" y="3429000"/>
          <p14:tracePt t="31791" x="5241925" y="3429000"/>
          <p14:tracePt t="31808" x="5241925" y="3419475"/>
          <p14:tracePt t="31825" x="5259388" y="3411538"/>
          <p14:tracePt t="31858" x="5268913" y="3411538"/>
          <p14:tracePt t="31878" x="5268913" y="3402013"/>
          <p14:tracePt t="31888" x="5276850" y="3402013"/>
          <p14:tracePt t="31961" x="5268913" y="3411538"/>
          <p14:tracePt t="31970" x="5224463" y="3419475"/>
          <p14:tracePt t="31978" x="4946650" y="3473450"/>
          <p14:tracePt t="31992" x="4732338" y="3517900"/>
          <p14:tracePt t="32008" x="4187825" y="3670300"/>
          <p14:tracePt t="32025" x="3990975" y="3724275"/>
          <p14:tracePt t="32041" x="3687763" y="3803650"/>
          <p14:tracePt t="32058" x="3446463" y="3840163"/>
          <p14:tracePt t="32075" x="3367088" y="3857625"/>
          <p14:tracePt t="32091" x="3276600" y="3875088"/>
          <p14:tracePt t="32108" x="3160713" y="3884613"/>
          <p14:tracePt t="32125" x="3098800" y="3884613"/>
          <p14:tracePt t="32141" x="3062288" y="3884613"/>
          <p14:tracePt t="32158" x="3044825" y="3884613"/>
          <p14:tracePt t="32175" x="3027363" y="3884613"/>
          <p14:tracePt t="32191" x="3009900" y="3884613"/>
          <p14:tracePt t="32287" x="3000375" y="3884613"/>
          <p14:tracePt t="32298" x="3000375" y="3867150"/>
          <p14:tracePt t="32308" x="3000375" y="3741738"/>
          <p14:tracePt t="32325" x="3081338" y="3509963"/>
          <p14:tracePt t="32342" x="3241675" y="3259138"/>
          <p14:tracePt t="32358" x="3313113" y="3197225"/>
          <p14:tracePt t="32375" x="3482975" y="3089275"/>
          <p14:tracePt t="32391" x="3589338" y="3062288"/>
          <p14:tracePt t="32408" x="3714750" y="3017838"/>
          <p14:tracePt t="32425" x="3840163" y="3009900"/>
          <p14:tracePt t="32441" x="3894138" y="3009900"/>
          <p14:tracePt t="32458" x="4027488" y="3017838"/>
          <p14:tracePt t="32475" x="4098925" y="3036888"/>
          <p14:tracePt t="32491" x="4224338" y="3089275"/>
          <p14:tracePt t="32508" x="4340225" y="3143250"/>
          <p14:tracePt t="32525" x="4402138" y="3179763"/>
          <p14:tracePt t="32541" x="4491038" y="3214688"/>
          <p14:tracePt t="32558" x="4572000" y="3268663"/>
          <p14:tracePt t="32575" x="4616450" y="3286125"/>
          <p14:tracePt t="32591" x="4670425" y="3313113"/>
          <p14:tracePt t="32608" x="4697413" y="3330575"/>
          <p14:tracePt t="32625" x="4724400" y="3330575"/>
          <p14:tracePt t="32641" x="4732338" y="3340100"/>
          <p14:tracePt t="32658" x="4741863" y="3340100"/>
          <p14:tracePt t="32674" x="4741863" y="3348038"/>
          <p14:tracePt t="32691" x="4751388" y="3348038"/>
          <p14:tracePt t="32736" x="4751388" y="3357563"/>
          <p14:tracePt t="32745" x="4751388" y="3375025"/>
          <p14:tracePt t="32758" x="4741863" y="3394075"/>
          <p14:tracePt t="32774" x="4598988" y="3446463"/>
          <p14:tracePt t="32791" x="4313238" y="3544888"/>
          <p14:tracePt t="32808" x="4081463" y="3616325"/>
          <p14:tracePt t="32824" x="3679825" y="3751263"/>
          <p14:tracePt t="32841" x="3500438" y="3803650"/>
          <p14:tracePt t="32858" x="3224213" y="3857625"/>
          <p14:tracePt t="32874" x="2822575" y="3919538"/>
          <p14:tracePt t="32891" x="2633663" y="3946525"/>
          <p14:tracePt t="32908" x="2357438" y="3973513"/>
          <p14:tracePt t="32924" x="2152650" y="4017963"/>
          <p14:tracePt t="32941" x="2071688" y="4027488"/>
          <p14:tracePt t="32958" x="1955800" y="4062413"/>
          <p14:tracePt t="32974" x="1919288" y="4081463"/>
          <p14:tracePt t="32991" x="1803400" y="4116388"/>
          <p14:tracePt t="33008" x="1697038" y="4170363"/>
          <p14:tracePt t="33024" x="1633538" y="4197350"/>
          <p14:tracePt t="33041" x="1554163" y="4232275"/>
          <p14:tracePt t="33058" x="1509713" y="4268788"/>
          <p14:tracePt t="33074" x="1490663" y="4295775"/>
          <p14:tracePt t="33091" x="1455738" y="4330700"/>
          <p14:tracePt t="33108" x="1438275" y="4340225"/>
          <p14:tracePt t="33124" x="1393825" y="4394200"/>
          <p14:tracePt t="33141" x="1347788" y="4446588"/>
          <p14:tracePt t="33159" x="1322388" y="4491038"/>
          <p14:tracePt t="33175" x="1276350" y="4545013"/>
          <p14:tracePt t="33192" x="1231900" y="4598988"/>
          <p14:tracePt t="33209" x="1214438" y="4616450"/>
          <p14:tracePt t="33225" x="1179513" y="4643438"/>
          <p14:tracePt t="33242" x="1152525" y="4660900"/>
          <p14:tracePt t="33259" x="1143000" y="4679950"/>
          <p14:tracePt t="33275" x="1125538" y="4687888"/>
          <p14:tracePt t="33292" x="1116013" y="4687888"/>
          <p14:tracePt t="33603" x="1152525" y="4633913"/>
          <p14:tracePt t="33612" x="1339850" y="4473575"/>
          <p14:tracePt t="33625" x="1517650" y="4303713"/>
          <p14:tracePt t="33641" x="2108200" y="3776663"/>
          <p14:tracePt t="33658" x="2482850" y="3509963"/>
          <p14:tracePt t="33674" x="3205163" y="3133725"/>
          <p14:tracePt t="33691" x="3983038" y="2874963"/>
          <p14:tracePt t="33708" x="4303713" y="2813050"/>
          <p14:tracePt t="33724" x="4776788" y="2741613"/>
          <p14:tracePt t="33741" x="5054600" y="2714625"/>
          <p14:tracePt t="33758" x="5126038" y="2705100"/>
          <p14:tracePt t="33774" x="5224463" y="2697163"/>
          <p14:tracePt t="33791" x="5251450" y="2697163"/>
          <p14:tracePt t="33808" x="5259388" y="2697163"/>
          <p14:tracePt t="33859" x="5268913" y="2697163"/>
          <p14:tracePt t="33950" x="5268913" y="2705100"/>
          <p14:tracePt t="33960" x="5276850" y="2724150"/>
          <p14:tracePt t="33974" x="5286375" y="2741613"/>
          <p14:tracePt t="33975" x="5286375" y="2759075"/>
          <p14:tracePt t="33991" x="5286375" y="2768600"/>
          <p14:tracePt t="34165" x="5276850" y="2768600"/>
          <p14:tracePt t="34176" x="5268913" y="2776538"/>
          <p14:tracePt t="34191" x="5232400" y="2786063"/>
          <p14:tracePt t="34208" x="5214938" y="2795588"/>
          <p14:tracePt t="34224" x="5133975" y="2847975"/>
          <p14:tracePt t="34242" x="5054600" y="2894013"/>
          <p14:tracePt t="34258" x="5010150" y="2919413"/>
          <p14:tracePt t="34274" x="4938713" y="2973388"/>
          <p14:tracePt t="34291" x="4857750" y="3000375"/>
          <p14:tracePt t="34308" x="4813300" y="3009900"/>
          <p14:tracePt t="34324" x="4705350" y="3017838"/>
          <p14:tracePt t="34341" x="4643438" y="3027363"/>
          <p14:tracePt t="34358" x="4537075" y="3027363"/>
          <p14:tracePt t="34374" x="4465638" y="3027363"/>
          <p14:tracePt t="34391" x="4429125" y="3027363"/>
          <p14:tracePt t="34407" x="4384675" y="3027363"/>
          <p14:tracePt t="34424" x="4367213" y="3027363"/>
          <p14:tracePt t="34441" x="4348163" y="3027363"/>
          <p14:tracePt t="34458" x="4330700" y="3027363"/>
          <p14:tracePt t="34474" x="4322763" y="3027363"/>
          <p14:tracePt t="34491" x="4303713" y="3027363"/>
          <p14:tracePt t="34507" x="4286250" y="3027363"/>
          <p14:tracePt t="34524" x="4268788" y="3017838"/>
          <p14:tracePt t="34541" x="4197350" y="2973388"/>
          <p14:tracePt t="34558" x="4152900" y="2938463"/>
          <p14:tracePt t="34574" x="4143375" y="2928938"/>
          <p14:tracePt t="34591" x="4116388" y="2901950"/>
          <p14:tracePt t="34607" x="4116388" y="2894013"/>
          <p14:tracePt t="34624" x="4108450" y="2884488"/>
          <p14:tracePt t="34641" x="4098925" y="2874963"/>
          <p14:tracePt t="34657" x="4098925" y="2867025"/>
          <p14:tracePt t="34797" x="4098925" y="2857500"/>
          <p14:tracePt t="34826" x="4089400" y="2857500"/>
          <p14:tracePt t="34858" x="4089400" y="2847975"/>
          <p14:tracePt t="34862" x="4081463" y="2847975"/>
          <p14:tracePt t="34874" x="4062413" y="2830513"/>
          <p14:tracePt t="34891" x="4044950" y="2813050"/>
          <p14:tracePt t="34907" x="4017963" y="2786063"/>
          <p14:tracePt t="34924" x="4000500" y="2759075"/>
          <p14:tracePt t="34941" x="3990975" y="2759075"/>
          <p14:tracePt t="34957" x="3973513" y="2751138"/>
          <p14:tracePt t="34974" x="3956050" y="2741613"/>
          <p14:tracePt t="35012" x="3938588" y="2741613"/>
          <p14:tracePt t="35024" x="3929063" y="2741613"/>
          <p14:tracePt t="35035" x="3919538" y="2741613"/>
          <p14:tracePt t="35041" x="3902075" y="2759075"/>
          <p14:tracePt t="35057" x="3894138" y="2776538"/>
          <p14:tracePt t="35074" x="3884613" y="2786063"/>
          <p14:tracePt t="35091" x="3875088" y="2803525"/>
          <p14:tracePt t="35107" x="3867150" y="2822575"/>
          <p14:tracePt t="35124" x="3867150" y="2830513"/>
          <p14:tracePt t="35141" x="3848100" y="2874963"/>
          <p14:tracePt t="35157" x="3848100" y="2928938"/>
          <p14:tracePt t="35174" x="3803650" y="3108325"/>
          <p14:tracePt t="35191" x="3751263" y="3375025"/>
          <p14:tracePt t="35207" x="3705225" y="3527425"/>
          <p14:tracePt t="35224" x="3589338" y="3732213"/>
          <p14:tracePt t="35241" x="3490913" y="3884613"/>
          <p14:tracePt t="35257" x="3473450" y="3911600"/>
          <p14:tracePt t="35274" x="3419475" y="3956050"/>
          <p14:tracePt t="35291" x="3402013" y="3965575"/>
          <p14:tracePt t="35291" x="3394075" y="3973513"/>
          <p14:tracePt t="35328" x="3384550" y="3973513"/>
          <p14:tracePt t="35357" x="3384550" y="3919538"/>
          <p14:tracePt t="35365" x="3384550" y="3840163"/>
          <p14:tracePt t="35374" x="3419475" y="3517900"/>
          <p14:tracePt t="35391" x="3465513" y="3251200"/>
          <p14:tracePt t="35407" x="3616325" y="2660650"/>
          <p14:tracePt t="35424" x="3697288" y="2384425"/>
          <p14:tracePt t="35441" x="3795713" y="2009775"/>
          <p14:tracePt t="35457" x="3857625" y="1768475"/>
          <p14:tracePt t="35474" x="3884613" y="1687513"/>
          <p14:tracePt t="35491" x="3894138" y="1589088"/>
          <p14:tracePt t="35507" x="3894138" y="1571625"/>
          <p14:tracePt t="35524" x="3894138" y="1562100"/>
          <p14:tracePt t="35571" x="3902075" y="1562100"/>
          <p14:tracePt t="35582" x="3911600" y="1571625"/>
          <p14:tracePt t="35592" x="3938588" y="1670050"/>
          <p14:tracePt t="35608" x="3965575" y="1857375"/>
          <p14:tracePt t="35624" x="3973513" y="2009775"/>
          <p14:tracePt t="35641" x="4010025" y="2428875"/>
          <p14:tracePt t="35657" x="4044950" y="2705100"/>
          <p14:tracePt t="35674" x="4089400" y="3108325"/>
          <p14:tracePt t="35691" x="4160838" y="3367088"/>
          <p14:tracePt t="35707" x="4179888" y="3465513"/>
          <p14:tracePt t="35724" x="4232275" y="3581400"/>
          <p14:tracePt t="35741" x="4303713" y="3643313"/>
          <p14:tracePt t="35757" x="4340225" y="3660775"/>
          <p14:tracePt t="35774" x="4384675" y="3679825"/>
          <p14:tracePt t="35791" x="4438650" y="3687763"/>
          <p14:tracePt t="35807" x="4465638" y="3687763"/>
          <p14:tracePt t="35824" x="4491038" y="3670300"/>
          <p14:tracePt t="35841" x="4510088" y="3652838"/>
          <p14:tracePt t="35857" x="4545013" y="3509963"/>
          <p14:tracePt t="35874" x="4545013" y="3251200"/>
          <p14:tracePt t="35891" x="4545013" y="3027363"/>
          <p14:tracePt t="35907" x="4545013" y="2500313"/>
          <p14:tracePt t="35924" x="4554538" y="2000250"/>
          <p14:tracePt t="35941" x="4572000" y="1768475"/>
          <p14:tracePt t="35957" x="4581525" y="1455738"/>
          <p14:tracePt t="35974" x="4589463" y="1357313"/>
          <p14:tracePt t="35991" x="4589463" y="1241425"/>
          <p14:tracePt t="36007" x="4589463" y="1231900"/>
          <p14:tracePt t="36024" x="4589463" y="1223963"/>
          <p14:tracePt t="36041" x="4598988" y="1223963"/>
          <p14:tracePt t="36057" x="4608513" y="1231900"/>
          <p14:tracePt t="36074" x="4608513" y="1258888"/>
          <p14:tracePt t="36091" x="4633913" y="1393825"/>
          <p14:tracePt t="36107" x="4714875" y="1679575"/>
          <p14:tracePt t="36124" x="4741863" y="1893888"/>
          <p14:tracePt t="36141" x="4803775" y="2295525"/>
          <p14:tracePt t="36157" x="4830763" y="2455863"/>
          <p14:tracePt t="36174" x="4848225" y="2822575"/>
          <p14:tracePt t="36191" x="4875213" y="3071813"/>
          <p14:tracePt t="36207" x="4884738" y="3197225"/>
          <p14:tracePt t="36224" x="4919663" y="3375025"/>
          <p14:tracePt t="36241" x="4956175" y="3490913"/>
          <p14:tracePt t="36257" x="4973638" y="3517900"/>
          <p14:tracePt t="36274" x="4991100" y="3562350"/>
          <p14:tracePt t="36291" x="5000625" y="3581400"/>
          <p14:tracePt t="36307" x="5000625" y="3589338"/>
          <p14:tracePt t="36324" x="5010150" y="3598863"/>
          <p14:tracePt t="36400" x="5010150" y="3571875"/>
          <p14:tracePt t="36412" x="5010150" y="3517900"/>
          <p14:tracePt t="36421" x="5010150" y="3419475"/>
          <p14:tracePt t="36424" x="5010150" y="3276600"/>
          <p14:tracePt t="36424" x="5010150" y="3027363"/>
          <p14:tracePt t="36441" x="5010150" y="2679700"/>
          <p14:tracePt t="36457" x="5027613" y="1857375"/>
          <p14:tracePt t="36474" x="5062538" y="1081088"/>
          <p14:tracePt t="36490" x="5089525" y="866775"/>
          <p14:tracePt t="36507" x="5126038" y="625475"/>
          <p14:tracePt t="36524" x="5153025" y="544513"/>
          <p14:tracePt t="36541" x="5160963" y="536575"/>
          <p14:tracePt t="36583" x="5170488" y="536575"/>
          <p14:tracePt t="36596" x="5187950" y="554038"/>
          <p14:tracePt t="36611" x="5232400" y="669925"/>
          <p14:tracePt t="36624" x="5259388" y="758825"/>
          <p14:tracePt t="36641" x="5313363" y="1027113"/>
          <p14:tracePt t="36657" x="5330825" y="1214438"/>
          <p14:tracePt t="36675" x="5340350" y="1643063"/>
          <p14:tracePt t="36690" x="5367338" y="2125663"/>
          <p14:tracePt t="36708" x="5367338" y="2276475"/>
          <p14:tracePt t="36725" x="5402263" y="2509838"/>
          <p14:tracePt t="36742" x="5429250" y="2714625"/>
          <p14:tracePt t="36758" x="5456238" y="2795588"/>
          <p14:tracePt t="36775" x="5537200" y="2928938"/>
          <p14:tracePt t="36791" x="5581650" y="2973388"/>
          <p14:tracePt t="36808" x="5634038" y="3036888"/>
          <p14:tracePt t="36825" x="5653088" y="3062288"/>
          <p14:tracePt t="37023" x="5653088" y="3054350"/>
          <p14:tracePt t="37025" x="5653088" y="3044825"/>
          <p14:tracePt t="37041" x="5653088" y="3000375"/>
          <p14:tracePt t="37057" x="5653088" y="2973388"/>
          <p14:tracePt t="37124" x="5653088" y="2955925"/>
          <p14:tracePt t="37133" x="5653088" y="2901950"/>
          <p14:tracePt t="37142" x="5680075" y="2660650"/>
          <p14:tracePt t="37157" x="5680075" y="2562225"/>
          <p14:tracePt t="37174" x="5688013" y="2366963"/>
          <p14:tracePt t="37190" x="5705475" y="2232025"/>
          <p14:tracePt t="37207" x="5715000" y="2197100"/>
          <p14:tracePt t="37224" x="5715000" y="2187575"/>
          <p14:tracePt t="37298" x="5724525" y="2187575"/>
          <p14:tracePt t="37338" x="5732463" y="2187575"/>
          <p14:tracePt t="37362" x="5741988" y="2187575"/>
          <p14:tracePt t="37374" x="5751513" y="2187575"/>
          <p14:tracePt t="37382" x="5768975" y="2187575"/>
          <p14:tracePt t="37390" x="5822950" y="2187575"/>
          <p14:tracePt t="37407" x="5867400" y="2187575"/>
          <p14:tracePt t="37424" x="5875338" y="2187575"/>
          <p14:tracePt t="37440" x="5929313" y="2197100"/>
          <p14:tracePt t="37457" x="5983288" y="2251075"/>
          <p14:tracePt t="37474" x="6000750" y="2322513"/>
          <p14:tracePt t="37490" x="6010275" y="2384425"/>
          <p14:tracePt t="37507" x="6010275" y="2509838"/>
          <p14:tracePt t="37524" x="6010275" y="2589213"/>
          <p14:tracePt t="37540" x="5965825" y="2732088"/>
          <p14:tracePt t="37557" x="5894388" y="2840038"/>
          <p14:tracePt t="37574" x="5848350" y="2874963"/>
          <p14:tracePt t="37590" x="5741988" y="2938463"/>
          <p14:tracePt t="37607" x="5697538" y="2946400"/>
          <p14:tracePt t="37624" x="5608638" y="2965450"/>
          <p14:tracePt t="37640" x="5510213" y="2973388"/>
          <p14:tracePt t="37657" x="5473700" y="2990850"/>
          <p14:tracePt t="37675" x="5419725" y="3009900"/>
          <p14:tracePt t="37690" x="5357813" y="3027363"/>
          <p14:tracePt t="37708" x="5313363" y="3044825"/>
          <p14:tracePt t="37725" x="5251450" y="3081338"/>
          <p14:tracePt t="37741" x="5180013" y="3125788"/>
          <p14:tracePt t="37758" x="5153025" y="3133725"/>
          <p14:tracePt t="37775" x="5108575" y="3160713"/>
          <p14:tracePt t="37791" x="5081588" y="3170238"/>
          <p14:tracePt t="37791" x="5062538" y="3170238"/>
          <p14:tracePt t="37808" x="5054600" y="3179763"/>
          <p14:tracePt t="37825" x="5010150" y="3187700"/>
          <p14:tracePt t="37841" x="4902200" y="3214688"/>
          <p14:tracePt t="37858" x="4848225" y="3224213"/>
          <p14:tracePt t="37875" x="4732338" y="3232150"/>
          <p14:tracePt t="37891" x="4697413" y="3232150"/>
          <p14:tracePt t="37908" x="4562475" y="3232150"/>
          <p14:tracePt t="37925" x="4402138" y="3214688"/>
          <p14:tracePt t="37941" x="4313238" y="3197225"/>
          <p14:tracePt t="37958" x="4214813" y="3170238"/>
          <p14:tracePt t="37974" x="4062413" y="3108325"/>
          <p14:tracePt t="37991" x="3956050" y="3044825"/>
          <p14:tracePt t="38008" x="3822700" y="2973388"/>
          <p14:tracePt t="38024" x="3776663" y="2938463"/>
          <p14:tracePt t="38041" x="3705225" y="2874963"/>
          <p14:tracePt t="38058" x="3679825" y="2847975"/>
          <p14:tracePt t="38074" x="3652838" y="2813050"/>
          <p14:tracePt t="38091" x="3633788" y="2795588"/>
          <p14:tracePt t="38108" x="3625850" y="2786063"/>
          <p14:tracePt t="38144" x="3616325" y="2776538"/>
          <p14:tracePt t="38165" x="3608388" y="2776538"/>
          <p14:tracePt t="38216" x="3598863" y="2768600"/>
          <p14:tracePt t="38247" x="3589338" y="2759075"/>
          <p14:tracePt t="38264" x="3581400" y="2759075"/>
          <p14:tracePt t="38276" x="3581400" y="2751138"/>
          <p14:tracePt t="38291" x="3571875" y="2751138"/>
          <p14:tracePt t="38308" x="3571875" y="2741613"/>
          <p14:tracePt t="38325" x="3571875" y="2732088"/>
          <p14:tracePt t="38342" x="3571875" y="2724150"/>
          <p14:tracePt t="38358" x="3571875" y="2705100"/>
          <p14:tracePt t="38375" x="3598863" y="2643188"/>
          <p14:tracePt t="38391" x="3643313" y="2608263"/>
          <p14:tracePt t="38408" x="3786188" y="2517775"/>
          <p14:tracePt t="38424" x="3965575" y="2419350"/>
          <p14:tracePt t="38441" x="4044950" y="2384425"/>
          <p14:tracePt t="38458" x="4187825" y="2339975"/>
          <p14:tracePt t="38474" x="4241800" y="2322513"/>
          <p14:tracePt t="38491" x="4357688" y="2303463"/>
          <p14:tracePt t="38508" x="4429125" y="2286000"/>
          <p14:tracePt t="38524" x="4465638" y="2276475"/>
          <p14:tracePt t="38541" x="4500563" y="2268538"/>
          <p14:tracePt t="38558" x="4537075" y="2268538"/>
          <p14:tracePt t="38574" x="4554538" y="2259013"/>
          <p14:tracePt t="38591" x="4608513" y="2251075"/>
          <p14:tracePt t="38608" x="4705350" y="2251075"/>
          <p14:tracePt t="38624" x="4768850" y="2241550"/>
          <p14:tracePt t="38641" x="4857750" y="2232025"/>
          <p14:tracePt t="38658" x="4884738" y="2232025"/>
          <p14:tracePt t="38674" x="4991100" y="2232025"/>
          <p14:tracePt t="38691" x="5072063" y="2232025"/>
          <p14:tracePt t="38708" x="5116513" y="2232025"/>
          <p14:tracePt t="38724" x="5180013" y="2232025"/>
          <p14:tracePt t="38741" x="5197475" y="2232025"/>
          <p14:tracePt t="38758" x="5214938" y="2232025"/>
          <p14:tracePt t="38774" x="5232400" y="2232025"/>
          <p14:tracePt t="38791" x="5241925" y="2232025"/>
          <p14:tracePt t="38837" x="5251450" y="2232025"/>
          <p14:tracePt t="38868" x="5259388" y="2241550"/>
          <p14:tracePt t="38899" x="5259388" y="2251075"/>
          <p14:tracePt t="38909" x="5259388" y="2259013"/>
          <p14:tracePt t="38910" x="5259388" y="2276475"/>
          <p14:tracePt t="38925" x="5241925" y="2339975"/>
          <p14:tracePt t="38941" x="5197475" y="2384425"/>
          <p14:tracePt t="38958" x="5133975" y="2428875"/>
          <p14:tracePt t="38975" x="4991100" y="2554288"/>
          <p14:tracePt t="38991" x="4786313" y="2670175"/>
          <p14:tracePt t="39008" x="4572000" y="2751138"/>
          <p14:tracePt t="39025" x="4446588" y="2776538"/>
          <p14:tracePt t="39041" x="4259263" y="2795588"/>
          <p14:tracePt t="39058" x="4116388" y="2803525"/>
          <p14:tracePt t="39074" x="4044950" y="2803525"/>
          <p14:tracePt t="39091" x="3929063" y="2786063"/>
          <p14:tracePt t="39108" x="3848100" y="2759075"/>
          <p14:tracePt t="39124" x="3822700" y="2751138"/>
          <p14:tracePt t="39141" x="3786188" y="2724150"/>
          <p14:tracePt t="39158" x="3759200" y="2714625"/>
          <p14:tracePt t="39174" x="3741738" y="2697163"/>
          <p14:tracePt t="39191" x="3724275" y="2679700"/>
          <p14:tracePt t="39208" x="3714750" y="2670175"/>
          <p14:tracePt t="39224" x="3705225" y="2660650"/>
          <p14:tracePt t="39241" x="3697288" y="2660650"/>
          <p14:tracePt t="39276" x="3697288" y="2652713"/>
          <p14:tracePt t="39306" x="3697288" y="2643188"/>
          <p14:tracePt t="39317" x="3705225" y="2616200"/>
          <p14:tracePt t="39324" x="3732213" y="2589213"/>
          <p14:tracePt t="39341" x="3759200" y="2544763"/>
          <p14:tracePt t="39358" x="3867150" y="2455863"/>
          <p14:tracePt t="39374" x="3973513" y="2374900"/>
          <p14:tracePt t="39391" x="4027488" y="2339975"/>
          <p14:tracePt t="39408" x="4125913" y="2259013"/>
          <p14:tracePt t="39424" x="4187825" y="2224088"/>
          <p14:tracePt t="39441" x="4268788" y="2179638"/>
          <p14:tracePt t="39458" x="4340225" y="2143125"/>
          <p14:tracePt t="39474" x="4411663" y="2108200"/>
          <p14:tracePt t="39491" x="4446588" y="2098675"/>
          <p14:tracePt t="39508" x="4545013" y="2071688"/>
          <p14:tracePt t="39524" x="4598988" y="2062163"/>
          <p14:tracePt t="39541" x="4732338" y="2036763"/>
          <p14:tracePt t="39558" x="4875213" y="2009775"/>
          <p14:tracePt t="39574" x="4911725" y="2000250"/>
          <p14:tracePt t="39591" x="4983163" y="1982788"/>
          <p14:tracePt t="39608" x="5045075" y="1965325"/>
          <p14:tracePt t="39624" x="5072063" y="1955800"/>
          <p14:tracePt t="39641" x="5126038" y="1928813"/>
          <p14:tracePt t="39658" x="5170488" y="1928813"/>
          <p14:tracePt t="39674" x="5276850" y="1874838"/>
          <p14:tracePt t="39691" x="5446713" y="1785938"/>
          <p14:tracePt t="39708" x="5518150" y="1751013"/>
          <p14:tracePt t="39724" x="5616575" y="1687513"/>
          <p14:tracePt t="39741" x="5697538" y="1660525"/>
          <p14:tracePt t="39757" x="5732463" y="1643063"/>
          <p14:tracePt t="39774" x="5795963" y="1625600"/>
          <p14:tracePt t="39791" x="5822950" y="1616075"/>
          <p14:tracePt t="39808" x="5848350" y="1608138"/>
          <p14:tracePt t="39824" x="5884863" y="1598613"/>
          <p14:tracePt t="40278" x="5884863" y="1589088"/>
          <p14:tracePt t="40295" x="5894388" y="1562100"/>
          <p14:tracePt t="40308" x="5919788" y="1527175"/>
          <p14:tracePt t="40324" x="5938838" y="1465263"/>
          <p14:tracePt t="40341" x="5946775" y="1438275"/>
          <p14:tracePt t="40357" x="5973763" y="1384300"/>
          <p14:tracePt t="40374" x="5991225" y="1357313"/>
          <p14:tracePt t="40391" x="6000750" y="1339850"/>
          <p14:tracePt t="40407" x="6000750" y="1330325"/>
          <p14:tracePt t="40470" x="6000750" y="1322388"/>
          <p14:tracePt t="40475" x="6010275" y="1322388"/>
          <p14:tracePt t="40491" x="6018213" y="1303338"/>
          <p14:tracePt t="40507" x="6018213" y="1276350"/>
          <p14:tracePt t="40524" x="6027738" y="1268413"/>
          <p14:tracePt t="40541" x="6037263" y="1241425"/>
          <p14:tracePt t="40557" x="6037263" y="1223963"/>
          <p14:tracePt t="40592" x="6037263" y="1214438"/>
          <p14:tracePt t="40615" x="6037263" y="1204913"/>
          <p14:tracePt t="40666" x="6037263" y="1196975"/>
          <p14:tracePt t="40691" x="6037263" y="1187450"/>
          <p14:tracePt t="40691" x="6037263" y="1179513"/>
          <p14:tracePt t="40736" x="6037263" y="1169988"/>
          <p14:tracePt t="40745" x="6054725" y="1160463"/>
          <p14:tracePt t="40809" x="6054725" y="1169988"/>
          <p14:tracePt t="40810" x="6054725" y="1223963"/>
          <p14:tracePt t="40824" x="6054725" y="1366838"/>
          <p14:tracePt t="40841" x="6054725" y="1455738"/>
          <p14:tracePt t="40857" x="6054725" y="1571625"/>
          <p14:tracePt t="40874" x="6054725" y="1687513"/>
          <p14:tracePt t="40891" x="6054725" y="1731963"/>
          <p14:tracePt t="40907" x="6062663" y="1822450"/>
          <p14:tracePt t="40924" x="6072188" y="1874838"/>
          <p14:tracePt t="40941" x="6089650" y="1965325"/>
          <p14:tracePt t="40957" x="6099175" y="2036763"/>
          <p14:tracePt t="40974" x="6099175" y="2054225"/>
          <p14:tracePt t="40991" x="6099175" y="2081213"/>
          <p14:tracePt t="41007" x="6099175" y="2098675"/>
          <p14:tracePt t="41054" x="6099175" y="2108200"/>
          <p14:tracePt t="41135" x="6099175" y="2098675"/>
          <p14:tracePt t="41144" x="6099175" y="2081213"/>
          <p14:tracePt t="41157" x="6099175" y="2054225"/>
          <p14:tracePt t="41158" x="6099175" y="1928813"/>
          <p14:tracePt t="41175" x="6099175" y="1866900"/>
          <p14:tracePt t="41191" x="6099175" y="1751013"/>
          <p14:tracePt t="41207" x="6099175" y="1714500"/>
          <p14:tracePt t="41224" x="6116638" y="1598613"/>
          <p14:tracePt t="41241" x="6116638" y="1554163"/>
          <p14:tracePt t="41257" x="6116638" y="1473200"/>
          <p14:tracePt t="41274" x="6116638" y="1428750"/>
          <p14:tracePt t="41291" x="6116638" y="1411288"/>
          <p14:tracePt t="41307" x="6116638" y="1384300"/>
          <p14:tracePt t="41324" x="6116638" y="1366838"/>
          <p14:tracePt t="41380" x="6116638" y="1357313"/>
          <p14:tracePt t="41410" x="6116638" y="1347788"/>
          <p14:tracePt t="41429" x="6116638" y="1322388"/>
          <p14:tracePt t="41441" x="6116638" y="1312863"/>
          <p14:tracePt t="41457" x="6116638" y="1250950"/>
          <p14:tracePt t="41474" x="6116638" y="1196975"/>
          <p14:tracePt t="41491" x="6116638" y="1133475"/>
          <p14:tracePt t="41507" x="6116638" y="1089025"/>
          <p14:tracePt t="41524" x="6116638" y="1081088"/>
          <p14:tracePt t="41541" x="6116638" y="1054100"/>
          <p14:tracePt t="41557" x="6116638" y="1036638"/>
          <p14:tracePt t="41574" x="6116638" y="1027113"/>
          <p14:tracePt t="41591" x="6108700" y="1027113"/>
          <p14:tracePt t="41607" x="6099175" y="1017588"/>
          <p14:tracePt t="41624" x="6099175" y="1009650"/>
          <p14:tracePt t="41641" x="6089650" y="1009650"/>
          <p14:tracePt t="41676" x="6081713" y="1009650"/>
          <p14:tracePt t="41687" x="6072188" y="1009650"/>
          <p14:tracePt t="41696" x="6054725" y="1017588"/>
          <p14:tracePt t="41707" x="6045200" y="1036638"/>
          <p14:tracePt t="41724" x="6027738" y="1108075"/>
          <p14:tracePt t="41741" x="6018213" y="1143000"/>
          <p14:tracePt t="41741" x="6018213" y="1179513"/>
          <p14:tracePt t="41757" x="6018213" y="1196975"/>
          <p14:tracePt t="41774" x="6018213" y="1241425"/>
          <p14:tracePt t="41791" x="6018213" y="1258888"/>
          <p14:tracePt t="41807" x="6018213" y="1276350"/>
          <p14:tracePt t="41824" x="6037263" y="1285875"/>
          <p14:tracePt t="41840" x="6045200" y="1295400"/>
          <p14:tracePt t="41857" x="6081713" y="1303338"/>
          <p14:tracePt t="41874" x="6108700" y="1303338"/>
          <p14:tracePt t="41891" x="6170613" y="1303338"/>
          <p14:tracePt t="41907" x="6242050" y="1258888"/>
          <p14:tracePt t="41924" x="6269038" y="1223963"/>
          <p14:tracePt t="41941" x="6323013" y="1143000"/>
          <p14:tracePt t="41957" x="6367463" y="1017588"/>
          <p14:tracePt t="41974" x="6375400" y="982663"/>
          <p14:tracePt t="41990" x="6394450" y="901700"/>
          <p14:tracePt t="42007" x="6394450" y="857250"/>
          <p14:tracePt t="42024" x="6394450" y="847725"/>
          <p14:tracePt t="42040" x="6394450" y="830263"/>
          <p14:tracePt t="42057" x="6367463" y="812800"/>
          <p14:tracePt t="42074" x="6367463" y="803275"/>
          <p14:tracePt t="42090" x="6348413" y="795338"/>
          <p14:tracePt t="42107" x="6330950" y="795338"/>
          <p14:tracePt t="42124" x="6276975" y="795338"/>
          <p14:tracePt t="42140" x="6232525" y="803275"/>
          <p14:tracePt t="42157" x="6215063" y="812800"/>
          <p14:tracePt t="42174" x="6134100" y="884238"/>
          <p14:tracePt t="42190" x="6072188" y="982663"/>
          <p14:tracePt t="42207" x="6045200" y="1044575"/>
          <p14:tracePt t="42224" x="6000750" y="1196975"/>
          <p14:tracePt t="42241" x="5983288" y="1268413"/>
          <p14:tracePt t="42257" x="5956300" y="1357313"/>
          <p14:tracePt t="42274" x="5956300" y="1428750"/>
          <p14:tracePt t="42290" x="5956300" y="1465263"/>
          <p14:tracePt t="42307" x="5973763" y="1598613"/>
          <p14:tracePt t="42324" x="6018213" y="1679575"/>
          <p14:tracePt t="42340" x="6037263" y="1704975"/>
          <p14:tracePt t="42357" x="6081713" y="1751013"/>
          <p14:tracePt t="42374" x="6089650" y="1776413"/>
          <p14:tracePt t="42390" x="6126163" y="1795463"/>
          <p14:tracePt t="42407" x="6161088" y="1803400"/>
          <p14:tracePt t="42424" x="6224588" y="1803400"/>
          <p14:tracePt t="42440" x="6259513" y="1776413"/>
          <p14:tracePt t="42457" x="6340475" y="1697038"/>
          <p14:tracePt t="42474" x="6357938" y="1660525"/>
          <p14:tracePt t="42490" x="6402388" y="1517650"/>
          <p14:tracePt t="42507" x="6411913" y="1384300"/>
          <p14:tracePt t="42524" x="6411913" y="1322388"/>
          <p14:tracePt t="42540" x="6402388" y="1179513"/>
          <p14:tracePt t="42557" x="6375400" y="1071563"/>
          <p14:tracePt t="42574" x="6348413" y="1027113"/>
          <p14:tracePt t="42590" x="6313488" y="973138"/>
          <p14:tracePt t="42607" x="6303963" y="955675"/>
          <p14:tracePt t="42624" x="6269038" y="928688"/>
          <p14:tracePt t="42640" x="6242050" y="901700"/>
          <p14:tracePt t="42657" x="6224588" y="901700"/>
          <p14:tracePt t="42674" x="6205538" y="884238"/>
          <p14:tracePt t="42690" x="6188075" y="884238"/>
          <p14:tracePt t="42707" x="6170613" y="884238"/>
          <p14:tracePt t="42724" x="6161088" y="884238"/>
          <p14:tracePt t="42740" x="6143625" y="884238"/>
          <p14:tracePt t="42757" x="6134100" y="884238"/>
          <p14:tracePt t="42774" x="6108700" y="901700"/>
          <p14:tracePt t="42790" x="6099175" y="919163"/>
          <p14:tracePt t="42807" x="6072188" y="955675"/>
          <p14:tracePt t="42824" x="6045200" y="1017588"/>
          <p14:tracePt t="42840" x="6045200" y="1044575"/>
          <p14:tracePt t="42857" x="6045200" y="1081088"/>
          <p14:tracePt t="42874" x="6045200" y="1108075"/>
          <p14:tracePt t="42890" x="6045200" y="1125538"/>
          <p14:tracePt t="42907" x="6045200" y="1143000"/>
          <p14:tracePt t="42924" x="6045200" y="1160463"/>
          <p14:tracePt t="42940" x="6045200" y="1169988"/>
          <p14:tracePt t="42957" x="6054725" y="1179513"/>
          <p14:tracePt t="42974" x="6081713" y="1187450"/>
          <p14:tracePt t="42990" x="6153150" y="1223963"/>
          <p14:tracePt t="43007" x="6224588" y="1250950"/>
          <p14:tracePt t="43024" x="6276975" y="1250950"/>
          <p14:tracePt t="43040" x="6348413" y="1258888"/>
          <p14:tracePt t="43057" x="6419850" y="1258888"/>
          <p14:tracePt t="43074" x="6465888" y="1258888"/>
          <p14:tracePt t="43090" x="6554788" y="1258888"/>
          <p14:tracePt t="43107" x="6616700" y="1241425"/>
          <p14:tracePt t="43124" x="6643688" y="1223963"/>
          <p14:tracePt t="43140" x="6680200" y="1204913"/>
          <p14:tracePt t="43157" x="6715125" y="1187450"/>
          <p14:tracePt t="43174" x="6742113" y="1169988"/>
          <p14:tracePt t="43191" x="6759575" y="1152525"/>
          <p14:tracePt t="43207" x="6777038" y="1143000"/>
          <p14:tracePt t="43224" x="6796088" y="1098550"/>
          <p14:tracePt t="43240" x="6813550" y="1071563"/>
          <p14:tracePt t="43257" x="6831013" y="1009650"/>
          <p14:tracePt t="43274" x="6840538" y="965200"/>
          <p14:tracePt t="43290" x="6840538" y="938213"/>
          <p14:tracePt t="43307" x="6840538" y="911225"/>
          <p14:tracePt t="43324" x="6840538" y="901700"/>
          <p14:tracePt t="43340" x="6840538" y="893763"/>
          <p14:tracePt t="43357" x="6840538" y="884238"/>
          <p14:tracePt t="43374" x="6831013" y="884238"/>
          <p14:tracePt t="43390" x="6823075" y="874713"/>
          <p14:tracePt t="43407" x="6804025" y="874713"/>
          <p14:tracePt t="43424" x="6786563" y="874713"/>
          <p14:tracePt t="43464" x="6769100" y="874713"/>
          <p14:tracePt t="43478" x="6769100" y="884238"/>
          <p14:tracePt t="43490" x="6759575" y="884238"/>
          <p14:tracePt t="43507" x="6759575" y="911225"/>
          <p14:tracePt t="43524" x="6769100" y="919163"/>
          <p14:tracePt t="43540" x="6804025" y="946150"/>
          <p14:tracePt t="43557" x="6823075" y="955675"/>
          <p14:tracePt t="43574" x="6894513" y="965200"/>
          <p14:tracePt t="43590" x="7018338" y="982663"/>
          <p14:tracePt t="43607" x="7161213" y="982663"/>
          <p14:tracePt t="43623" x="7215188" y="982663"/>
          <p14:tracePt t="43640" x="7304088" y="982663"/>
          <p14:tracePt t="43657" x="7348538" y="973138"/>
          <p14:tracePt t="43673" x="7402513" y="965200"/>
          <p14:tracePt t="43690" x="7439025" y="955675"/>
          <p14:tracePt t="43707" x="7446963" y="946150"/>
          <p14:tracePt t="43723" x="7491413" y="919163"/>
          <p14:tracePt t="43740" x="7500938" y="911225"/>
          <p14:tracePt t="43757" x="7518400" y="911225"/>
          <p14:tracePt t="44084" x="7500938" y="911225"/>
          <p14:tracePt t="44094" x="7385050" y="911225"/>
          <p14:tracePt t="44108" x="7205663" y="911225"/>
          <p14:tracePt t="44125" x="7089775" y="928688"/>
          <p14:tracePt t="44141" x="6777038" y="1036638"/>
          <p14:tracePt t="44158" x="6661150" y="1081088"/>
          <p14:tracePt t="44175" x="6456363" y="1196975"/>
          <p14:tracePt t="44192" x="6375400" y="1250950"/>
          <p14:tracePt t="44208" x="6251575" y="1366838"/>
          <p14:tracePt t="44225" x="6188075" y="1473200"/>
          <p14:tracePt t="44241" x="6161088" y="1527175"/>
          <p14:tracePt t="44258" x="6153150" y="1625600"/>
          <p14:tracePt t="44274" x="6153150" y="1704975"/>
          <p14:tracePt t="44291" x="6153150" y="1758950"/>
          <p14:tracePt t="44308" x="6180138" y="1901825"/>
          <p14:tracePt t="44324" x="6205538" y="2071688"/>
          <p14:tracePt t="44341" x="6232525" y="2152650"/>
          <p14:tracePt t="44358" x="6259513" y="2303463"/>
          <p14:tracePt t="44374" x="6269038" y="2428875"/>
          <p14:tracePt t="44391" x="6276975" y="2473325"/>
          <p14:tracePt t="44408" x="6286500" y="2544763"/>
          <p14:tracePt t="44424" x="6286500" y="2571750"/>
          <p14:tracePt t="44441" x="6303963" y="2598738"/>
          <p14:tracePt t="44656" x="6303963" y="2589213"/>
          <p14:tracePt t="44678" x="6303963" y="2581275"/>
          <p14:tracePt t="44728" x="6303963" y="2544763"/>
          <p14:tracePt t="44730" x="6303963" y="2482850"/>
          <p14:tracePt t="44741" x="6303963" y="2259013"/>
          <p14:tracePt t="44758" x="6313488" y="2133600"/>
          <p14:tracePt t="44775" x="6340475" y="1911350"/>
          <p14:tracePt t="44791" x="6357938" y="1768475"/>
          <p14:tracePt t="44808" x="6367463" y="1714500"/>
          <p14:tracePt t="44825" x="6367463" y="1679575"/>
          <p14:tracePt t="44841" x="6367463" y="1643063"/>
          <p14:tracePt t="44858" x="6357938" y="1625600"/>
          <p14:tracePt t="44874" x="6348413" y="1616075"/>
          <p14:tracePt t="44891" x="6323013" y="1608138"/>
          <p14:tracePt t="44908" x="6303963" y="1598613"/>
          <p14:tracePt t="44924" x="6286500" y="1598613"/>
          <p14:tracePt t="44941" x="6232525" y="1598613"/>
          <p14:tracePt t="44958" x="6197600" y="1598613"/>
          <p14:tracePt t="44974" x="6180138" y="1598613"/>
          <p14:tracePt t="44991" x="6134100" y="1598613"/>
          <p14:tracePt t="45008" x="6099175" y="1598613"/>
          <p14:tracePt t="45024" x="6089650" y="1598613"/>
          <p14:tracePt t="45041" x="6062663" y="1598613"/>
          <p14:tracePt t="45058" x="6054725" y="1598613"/>
          <p14:tracePt t="45095" x="6045200" y="1598613"/>
          <p14:tracePt t="45349" x="6054725" y="1589088"/>
          <p14:tracePt t="45360" x="6072188" y="1536700"/>
          <p14:tracePt t="45361" x="6099175" y="1473200"/>
          <p14:tracePt t="45374" x="6126163" y="1374775"/>
          <p14:tracePt t="45391" x="6143625" y="1322388"/>
          <p14:tracePt t="45408" x="6170613" y="1241425"/>
          <p14:tracePt t="45425" x="6170613" y="1179513"/>
          <p14:tracePt t="45441" x="6170613" y="1160463"/>
          <p14:tracePt t="45458" x="6170613" y="1133475"/>
          <p14:tracePt t="45474" x="6170613" y="1116013"/>
          <p14:tracePt t="45491" x="6153150" y="1098550"/>
          <p14:tracePt t="45508" x="6134100" y="1089025"/>
          <p14:tracePt t="45524" x="6126163" y="1081088"/>
          <p14:tracePt t="45541" x="6108700" y="1071563"/>
          <p14:tracePt t="45558" x="6089650" y="1062038"/>
          <p14:tracePt t="45595" x="6089650" y="1054100"/>
          <p14:tracePt t="45605" x="6081713" y="1054100"/>
          <p14:tracePt t="45707" x="6081713" y="1062038"/>
          <p14:tracePt t="45707" x="6081713" y="1071563"/>
          <p14:tracePt t="45725" x="6072188" y="1108075"/>
          <p14:tracePt t="45741" x="6072188" y="1143000"/>
          <p14:tracePt t="45758" x="6081713" y="1169988"/>
          <p14:tracePt t="45774" x="6134100" y="1231900"/>
          <p14:tracePt t="45791" x="6180138" y="1258888"/>
          <p14:tracePt t="45808" x="6251575" y="1295400"/>
          <p14:tracePt t="45824" x="6286500" y="1303338"/>
          <p14:tracePt t="45841" x="6375400" y="1303338"/>
          <p14:tracePt t="45857" x="6500813" y="1204913"/>
          <p14:tracePt t="45874" x="6572250" y="1116013"/>
          <p14:tracePt t="45891" x="6634163" y="965200"/>
          <p14:tracePt t="45908" x="6653213" y="830263"/>
          <p14:tracePt t="45924" x="6653213" y="741363"/>
          <p14:tracePt t="45941" x="6634163" y="723900"/>
          <p14:tracePt t="45957" x="6599238" y="687388"/>
          <p14:tracePt t="45974" x="6572250" y="679450"/>
          <p14:tracePt t="45991" x="6518275" y="669925"/>
          <p14:tracePt t="46007" x="6473825" y="669925"/>
          <p14:tracePt t="46024" x="6446838" y="669925"/>
          <p14:tracePt t="46041" x="6402388" y="669925"/>
          <p14:tracePt t="46057" x="6357938" y="696913"/>
          <p14:tracePt t="46074" x="6296025" y="750888"/>
          <p14:tracePt t="46091" x="6215063" y="839788"/>
          <p14:tracePt t="46107" x="6197600" y="884238"/>
          <p14:tracePt t="46124" x="6126163" y="1044575"/>
          <p14:tracePt t="46141" x="6108700" y="1152525"/>
          <p14:tracePt t="46157" x="6081713" y="1347788"/>
          <p14:tracePt t="46174" x="6081713" y="1536700"/>
          <p14:tracePt t="46191" x="6081713" y="1598613"/>
          <p14:tracePt t="46207" x="6099175" y="1697038"/>
          <p14:tracePt t="46224" x="6153150" y="1751013"/>
          <p14:tracePt t="46241" x="6180138" y="1768475"/>
          <p14:tracePt t="46257" x="6276975" y="1795463"/>
          <p14:tracePt t="46274" x="6375400" y="1795463"/>
          <p14:tracePt t="46291" x="6411913" y="1785938"/>
          <p14:tracePt t="46307" x="6537325" y="1679575"/>
          <p14:tracePt t="46324" x="6608763" y="1517650"/>
          <p14:tracePt t="46341" x="6608763" y="1428750"/>
          <p14:tracePt t="46357" x="6599238" y="1241425"/>
          <p14:tracePt t="46374" x="6554788" y="1152525"/>
          <p14:tracePt t="46391" x="6491288" y="1036638"/>
          <p14:tracePt t="46407" x="6394450" y="955675"/>
          <p14:tracePt t="46424" x="6340475" y="938213"/>
          <p14:tracePt t="46441" x="6251575" y="911225"/>
          <p14:tracePt t="46457" x="6170613" y="911225"/>
          <p14:tracePt t="46474" x="6134100" y="911225"/>
          <p14:tracePt t="46491" x="6089650" y="911225"/>
          <p14:tracePt t="46507" x="6054725" y="911225"/>
          <p14:tracePt t="46524" x="6054725" y="919163"/>
          <p14:tracePt t="46541" x="6018213" y="973138"/>
          <p14:tracePt t="46557" x="6000750" y="1044575"/>
          <p14:tracePt t="46574" x="6000750" y="1223963"/>
          <p14:tracePt t="46591" x="6054725" y="1490663"/>
          <p14:tracePt t="46607" x="6134100" y="1724025"/>
          <p14:tracePt t="46624" x="6180138" y="1795463"/>
          <p14:tracePt t="46641" x="6276975" y="1928813"/>
          <p14:tracePt t="46657" x="6348413" y="1973263"/>
          <p14:tracePt t="46674" x="6438900" y="2000250"/>
          <p14:tracePt t="46691" x="6500813" y="2000250"/>
          <p14:tracePt t="46707" x="6537325" y="1973263"/>
          <p14:tracePt t="46724" x="6643688" y="1803400"/>
          <p14:tracePt t="46741" x="6670675" y="1679575"/>
          <p14:tracePt t="46757" x="6705600" y="1384300"/>
          <p14:tracePt t="46774" x="6705600" y="1231900"/>
          <p14:tracePt t="46791" x="6661150" y="1000125"/>
          <p14:tracePt t="46807" x="6616700" y="847725"/>
          <p14:tracePt t="46824" x="6545263" y="768350"/>
          <p14:tracePt t="46841" x="6527800" y="750888"/>
          <p14:tracePt t="46857" x="6438900" y="741363"/>
          <p14:tracePt t="46874" x="6367463" y="741363"/>
          <p14:tracePt t="46891" x="6323013" y="741363"/>
          <p14:tracePt t="46907" x="6251575" y="768350"/>
          <p14:tracePt t="46924" x="6205538" y="795338"/>
          <p14:tracePt t="46941" x="6143625" y="830263"/>
          <p14:tracePt t="46957" x="6089650" y="901700"/>
          <p14:tracePt t="46974" x="6072188" y="938213"/>
          <p14:tracePt t="46991" x="6037263" y="1009650"/>
          <p14:tracePt t="47007" x="6037263" y="1054100"/>
          <p14:tracePt t="47024" x="6045200" y="1187450"/>
          <p14:tracePt t="47041" x="6099175" y="1384300"/>
          <p14:tracePt t="47057" x="6143625" y="1473200"/>
          <p14:tracePt t="47074" x="6224588" y="1598613"/>
          <p14:tracePt t="47091" x="6313488" y="1679575"/>
          <p14:tracePt t="47107" x="6367463" y="1714500"/>
          <p14:tracePt t="47124" x="6500813" y="1758950"/>
          <p14:tracePt t="47141" x="6599238" y="1758950"/>
          <p14:tracePt t="47157" x="6670675" y="1724025"/>
          <p14:tracePt t="47174" x="6742113" y="1598613"/>
          <p14:tracePt t="47190" x="6769100" y="1366838"/>
          <p14:tracePt t="47207" x="6769100" y="1250950"/>
          <p14:tracePt t="47224" x="6732588" y="1071563"/>
          <p14:tracePt t="47241" x="6705600" y="1009650"/>
          <p14:tracePt t="47257" x="6634163" y="911225"/>
          <p14:tracePt t="47274" x="6554788" y="857250"/>
          <p14:tracePt t="47290" x="6518275" y="857250"/>
          <p14:tracePt t="47307" x="6429375" y="866775"/>
          <p14:tracePt t="47324" x="6313488" y="973138"/>
          <p14:tracePt t="47340" x="6251575" y="1071563"/>
          <p14:tracePt t="47357" x="6099175" y="1473200"/>
          <p14:tracePt t="47374" x="6045200" y="1919288"/>
          <p14:tracePt t="47390" x="6045200" y="2071688"/>
          <p14:tracePt t="47407" x="6045200" y="2446338"/>
          <p14:tracePt t="47424" x="6045200" y="2581275"/>
          <p14:tracePt t="47440" x="6062663" y="2911475"/>
          <p14:tracePt t="47457" x="6143625" y="3152775"/>
          <p14:tracePt t="47474" x="6170613" y="3241675"/>
          <p14:tracePt t="47490" x="6224588" y="3367088"/>
          <p14:tracePt t="47507" x="6276975" y="3455988"/>
          <p14:tracePt t="47524" x="6296025" y="3473450"/>
          <p14:tracePt t="47566" x="6303963" y="3473450"/>
          <p14:tracePt t="47840" x="6313488" y="3482975"/>
          <p14:tracePt t="47850" x="6323013" y="3500438"/>
          <p14:tracePt t="47857" x="6340475" y="3527425"/>
          <p14:tracePt t="47874" x="6348413" y="3536950"/>
          <p14:tracePt t="47891" x="6348413" y="3544888"/>
          <p14:tracePt t="47993" x="6348413" y="3536950"/>
          <p14:tracePt t="47995" x="6348413" y="3517900"/>
          <p14:tracePt t="48008" x="6340475" y="3482975"/>
          <p14:tracePt t="48024" x="6340475" y="3473450"/>
          <p14:tracePt t="48041" x="6340475" y="3465513"/>
          <p14:tracePt t="48177" x="6330950" y="3465513"/>
          <p14:tracePt t="48259" x="6330950" y="3455988"/>
          <p14:tracePt t="48288" x="6330950" y="3438525"/>
          <p14:tracePt t="48297" x="6323013" y="3438525"/>
          <p14:tracePt t="48308" x="6323013" y="3411538"/>
          <p14:tracePt t="48324" x="6323013" y="3394075"/>
          <p14:tracePt t="48341" x="6323013" y="3367088"/>
          <p14:tracePt t="48357" x="6313488" y="3322638"/>
          <p14:tracePt t="48374" x="6303963" y="3259138"/>
          <p14:tracePt t="48391" x="6259513" y="3081338"/>
          <p14:tracePt t="48407" x="6242050" y="2795588"/>
          <p14:tracePt t="48424" x="6215063" y="2581275"/>
          <p14:tracePt t="48441" x="6188075" y="2259013"/>
          <p14:tracePt t="48458" x="6180138" y="2027238"/>
          <p14:tracePt t="48474" x="6180138" y="1946275"/>
          <p14:tracePt t="48491" x="6180138" y="1795463"/>
          <p14:tracePt t="48507" x="6161088" y="1687513"/>
          <p14:tracePt t="48524" x="6161088" y="1652588"/>
          <p14:tracePt t="48540" x="6153150" y="1625600"/>
          <p14:tracePt t="48557" x="6143625" y="1608138"/>
          <p14:tracePt t="48574" x="6134100" y="1598613"/>
          <p14:tracePt t="48590" x="6126163" y="1581150"/>
          <p14:tracePt t="48851" x="6134100" y="1562100"/>
          <p14:tracePt t="48860" x="6161088" y="1527175"/>
          <p14:tracePt t="48874" x="6170613" y="1517650"/>
          <p14:tracePt t="48911" x="6170613" y="1527175"/>
          <p14:tracePt t="48924" x="6170613" y="1544638"/>
          <p14:tracePt t="48927" x="6170613" y="1562100"/>
          <p14:tracePt t="48940" x="6170613" y="1625600"/>
          <p14:tracePt t="48957" x="6170613" y="1741488"/>
          <p14:tracePt t="48974" x="6170613" y="1822450"/>
          <p14:tracePt t="48990" x="6180138" y="2017713"/>
          <p14:tracePt t="49007" x="6205538" y="2214563"/>
          <p14:tracePt t="49024" x="6224588" y="2482850"/>
          <p14:tracePt t="49040" x="6269038" y="2741613"/>
          <p14:tracePt t="49057" x="6286500" y="2874963"/>
          <p14:tracePt t="49074" x="6330950" y="3098800"/>
          <p14:tracePt t="49090" x="6348413" y="3224213"/>
          <p14:tracePt t="49107" x="6394450" y="3419475"/>
          <p14:tracePt t="49123" x="6411913" y="3571875"/>
          <p14:tracePt t="49140" x="6429375" y="3670300"/>
          <p14:tracePt t="49157" x="6429375" y="3697288"/>
          <p14:tracePt t="49173" x="6429375" y="3724275"/>
          <p14:tracePt t="49190" x="6429375" y="3732213"/>
          <p14:tracePt t="49543" x="6419850" y="3732213"/>
          <p14:tracePt t="49574" x="6411913" y="3714750"/>
          <p14:tracePt t="49582" x="6394450" y="3687763"/>
          <p14:tracePt t="49590" x="6367463" y="3652838"/>
          <p14:tracePt t="49607" x="6357938" y="3633788"/>
          <p14:tracePt t="49624" x="6340475" y="3598863"/>
          <p14:tracePt t="49640" x="6330950" y="3571875"/>
          <p14:tracePt t="49657" x="6330950" y="3562350"/>
          <p14:tracePt t="49722" x="6323013" y="3562350"/>
          <p14:tracePt t="49800" x="6323013" y="3554413"/>
          <p14:tracePt t="49813" x="6323013" y="3544888"/>
          <p14:tracePt t="49824" x="6323013" y="3536950"/>
          <p14:tracePt t="49840" x="6323013" y="3527425"/>
          <p14:tracePt t="49857" x="6323013" y="3517900"/>
          <p14:tracePt t="49873" x="6340475" y="3509963"/>
          <p14:tracePt t="49890" x="6340475" y="3500438"/>
          <p14:tracePt t="49907" x="6357938" y="3490913"/>
          <p14:tracePt t="49924" x="6367463" y="3482975"/>
          <p14:tracePt t="49940" x="6419850" y="3473450"/>
          <p14:tracePt t="49957" x="6438900" y="3465513"/>
          <p14:tracePt t="49973" x="6473825" y="3455988"/>
          <p14:tracePt t="49990" x="6510338" y="3446463"/>
          <p14:tracePt t="50007" x="6527800" y="3446463"/>
          <p14:tracePt t="50023" x="6562725" y="3446463"/>
          <p14:tracePt t="50040" x="6589713" y="3446463"/>
          <p14:tracePt t="50057" x="6608763" y="3446463"/>
          <p14:tracePt t="50073" x="6626225" y="3446463"/>
          <p14:tracePt t="50090" x="6643688" y="3446463"/>
          <p14:tracePt t="50107" x="6653213" y="3446463"/>
          <p14:tracePt t="50123" x="6661150" y="3446463"/>
          <p14:tracePt t="50140" x="6680200" y="3446463"/>
          <p14:tracePt t="50208" x="6661150" y="3455988"/>
          <p14:tracePt t="50223" x="6653213" y="3455988"/>
          <p14:tracePt t="50227" x="6616700" y="3465513"/>
          <p14:tracePt t="50240" x="6599238" y="3473450"/>
          <p14:tracePt t="50257" x="6581775" y="3473450"/>
          <p14:tracePt t="50274" x="6562725" y="3473450"/>
          <p14:tracePt t="50331" x="6554788" y="3473450"/>
          <p14:tracePt t="50340" x="6527800" y="3473450"/>
          <p14:tracePt t="50349" x="6500813" y="3473450"/>
          <p14:tracePt t="50357" x="6446838" y="3473450"/>
          <p14:tracePt t="50374" x="6438900" y="3473450"/>
          <p14:tracePt t="50390" x="6411913" y="3465513"/>
          <p14:tracePt t="50407" x="6375400" y="3465513"/>
          <p14:tracePt t="50423" x="6348413" y="3482975"/>
          <p14:tracePt t="50440" x="6296025" y="3589338"/>
          <p14:tracePt t="50457" x="6269038" y="3768725"/>
          <p14:tracePt t="50473" x="6259513" y="3857625"/>
          <p14:tracePt t="50490" x="6259513" y="4000500"/>
          <p14:tracePt t="50507" x="6259513" y="4108450"/>
          <p14:tracePt t="50523" x="6259513" y="4143375"/>
          <p14:tracePt t="50540" x="6259513" y="4160838"/>
          <p14:tracePt t="50557" x="6259513" y="4170363"/>
          <p14:tracePt t="50597" x="6259513" y="4179888"/>
          <p14:tracePt t="50702" x="6259513" y="4170363"/>
          <p14:tracePt t="50709" x="6232525" y="4098925"/>
          <p14:tracePt t="50724" x="6205538" y="4017963"/>
          <p14:tracePt t="50740" x="6180138" y="3884613"/>
          <p14:tracePt t="50757" x="6161088" y="3732213"/>
          <p14:tracePt t="50773" x="6161088" y="3679825"/>
          <p14:tracePt t="50790" x="6161088" y="3616325"/>
          <p14:tracePt t="50807" x="6161088" y="3562350"/>
          <p14:tracePt t="50823" x="6161088" y="3527425"/>
          <p14:tracePt t="50840" x="6161088" y="3500438"/>
          <p14:tracePt t="50857" x="6161088" y="3429000"/>
          <p14:tracePt t="50873" x="6161088" y="3402013"/>
          <p14:tracePt t="50890" x="6161088" y="3367088"/>
          <p14:tracePt t="50907" x="6161088" y="3330575"/>
          <p14:tracePt t="50923" x="6161088" y="3322638"/>
          <p14:tracePt t="50940" x="6161088" y="3303588"/>
          <p14:tracePt t="50957" x="6161088" y="3295650"/>
          <p14:tracePt t="50973" x="6161088" y="3286125"/>
          <p14:tracePt t="50990" x="6161088" y="3276600"/>
          <p14:tracePt t="51006" x="6161088" y="3268663"/>
          <p14:tracePt t="51023" x="6161088" y="3232150"/>
          <p14:tracePt t="51040" x="6161088" y="3170238"/>
          <p14:tracePt t="51056" x="6170613" y="3143250"/>
          <p14:tracePt t="51073" x="6180138" y="3098800"/>
          <p14:tracePt t="51090" x="6180138" y="3081338"/>
          <p14:tracePt t="51107" x="6180138" y="3071813"/>
          <p14:tracePt t="51123" x="6188075" y="3062288"/>
          <p14:tracePt t="51140" x="6188075" y="3054350"/>
          <p14:tracePt t="51157" x="6205538" y="3054350"/>
          <p14:tracePt t="51173" x="6232525" y="3054350"/>
          <p14:tracePt t="51190" x="6251575" y="3044825"/>
          <p14:tracePt t="51206" x="6303963" y="3036888"/>
          <p14:tracePt t="51223" x="6402388" y="3036888"/>
          <p14:tracePt t="51240" x="6429375" y="3036888"/>
          <p14:tracePt t="51256" x="6518275" y="3036888"/>
          <p14:tracePt t="51273" x="6572250" y="3036888"/>
          <p14:tracePt t="51290" x="6634163" y="3044825"/>
          <p14:tracePt t="51306" x="6724650" y="3054350"/>
          <p14:tracePt t="51323" x="6777038" y="3062288"/>
          <p14:tracePt t="51340" x="6858000" y="3062288"/>
          <p14:tracePt t="51356" x="6911975" y="3062288"/>
          <p14:tracePt t="51373" x="6956425" y="3071813"/>
          <p14:tracePt t="51390" x="7108825" y="3081338"/>
          <p14:tracePt t="51406" x="7242175" y="3089275"/>
          <p14:tracePt t="51423" x="7296150" y="3089275"/>
          <p14:tracePt t="51440" x="7358063" y="3089275"/>
          <p14:tracePt t="51456" x="7375525" y="3089275"/>
          <p14:tracePt t="51473" x="7429500" y="3089275"/>
          <p14:tracePt t="51490" x="7456488" y="3089275"/>
          <p14:tracePt t="51506" x="7473950" y="3089275"/>
          <p14:tracePt t="51523" x="7500938" y="3089275"/>
          <p14:tracePt t="51540" x="7527925" y="3089275"/>
          <p14:tracePt t="51556" x="7545388" y="3089275"/>
          <p14:tracePt t="51573" x="7562850" y="3089275"/>
          <p14:tracePt t="51590" x="7572375" y="3089275"/>
          <p14:tracePt t="51606" x="7581900" y="3089275"/>
          <p14:tracePt t="51623" x="7599363" y="3089275"/>
          <p14:tracePt t="51640" x="7616825" y="3089275"/>
          <p14:tracePt t="51681" x="7626350" y="3089275"/>
          <p14:tracePt t="51711" x="7634288" y="3089275"/>
          <p14:tracePt t="51720" x="7643813" y="3089275"/>
          <p14:tracePt t="51723" x="7653338" y="3098800"/>
          <p14:tracePt t="51740" x="7670800" y="3098800"/>
          <p14:tracePt t="51756" x="7680325" y="3098800"/>
          <p14:tracePt t="51773" x="7688263" y="3108325"/>
          <p14:tracePt t="51790" x="7697788" y="3108325"/>
          <p14:tracePt t="51806" x="7705725" y="3108325"/>
          <p14:tracePt t="51861" x="7715250" y="3108325"/>
          <p14:tracePt t="51891" x="7724775" y="3108325"/>
          <p14:tracePt t="51898" x="7732713" y="3108325"/>
          <p14:tracePt t="52115" x="7732713" y="3116263"/>
          <p14:tracePt t="52146" x="7724775" y="3116263"/>
          <p14:tracePt t="52158" x="7680325" y="3125788"/>
          <p14:tracePt t="52173" x="7608888" y="3133725"/>
          <p14:tracePt t="52190" x="7491413" y="3133725"/>
          <p14:tracePt t="52206" x="7429500" y="3133725"/>
          <p14:tracePt t="52223" x="7331075" y="3133725"/>
          <p14:tracePt t="52240" x="7296150" y="3133725"/>
          <p14:tracePt t="52256" x="7242175" y="3133725"/>
          <p14:tracePt t="52273" x="7224713" y="3133725"/>
          <p14:tracePt t="52290" x="7170738" y="3133725"/>
          <p14:tracePt t="52307" x="7089775" y="3116263"/>
          <p14:tracePt t="52323" x="6973888" y="3116263"/>
          <p14:tracePt t="52340" x="6911975" y="3116263"/>
          <p14:tracePt t="52356" x="6813550" y="3116263"/>
          <p14:tracePt t="52373" x="6732588" y="3116263"/>
          <p14:tracePt t="52390" x="6705600" y="3116263"/>
          <p14:tracePt t="52406" x="6680200" y="3116263"/>
          <p14:tracePt t="52423" x="6661150" y="3116263"/>
          <p14:tracePt t="52440" x="6643688" y="3116263"/>
          <p14:tracePt t="52456" x="6634163" y="3116263"/>
          <p14:tracePt t="52473" x="6626225" y="3116263"/>
          <p14:tracePt t="52490" x="6616700" y="3116263"/>
          <p14:tracePt t="52533" x="6608763" y="3116263"/>
          <p14:tracePt t="52545" x="6572250" y="3116263"/>
          <p14:tracePt t="52556" x="6562725" y="3116263"/>
          <p14:tracePt t="52573" x="6518275" y="3116263"/>
          <p14:tracePt t="52590" x="6473825" y="3116263"/>
          <p14:tracePt t="52606" x="6465888" y="3116263"/>
          <p14:tracePt t="52623" x="6429375" y="3116263"/>
          <p14:tracePt t="52640" x="6411913" y="3116263"/>
          <p14:tracePt t="52656" x="6375400" y="3116263"/>
          <p14:tracePt t="52673" x="6348413" y="3125788"/>
          <p14:tracePt t="52690" x="6330950" y="3125788"/>
          <p14:tracePt t="52706" x="6313488" y="3133725"/>
          <p14:tracePt t="52723" x="6303963" y="3133725"/>
          <p14:tracePt t="53156" x="6296025" y="3133725"/>
          <p14:tracePt t="53278" x="6286500" y="3133725"/>
          <p14:tracePt t="53289" x="6276975" y="3133725"/>
          <p14:tracePt t="53306" x="6224588" y="3116263"/>
          <p14:tracePt t="53324" x="6161088" y="3108325"/>
          <p14:tracePt t="53340" x="6000750" y="3081338"/>
          <p14:tracePt t="53356" x="5626100" y="3027363"/>
          <p14:tracePt t="53373" x="5411788" y="2990850"/>
          <p14:tracePt t="53389" x="4965700" y="2938463"/>
          <p14:tracePt t="53406" x="4581525" y="2911475"/>
          <p14:tracePt t="53423" x="4394200" y="2901950"/>
          <p14:tracePt t="53439" x="4125913" y="2901950"/>
          <p14:tracePt t="53456" x="4017963" y="2901950"/>
          <p14:tracePt t="53473" x="3822700" y="2901950"/>
          <p14:tracePt t="53489" x="3660775" y="2901950"/>
          <p14:tracePt t="53506" x="3589338" y="2919413"/>
          <p14:tracePt t="53523" x="3429000" y="2955925"/>
          <p14:tracePt t="53539" x="3276600" y="2990850"/>
          <p14:tracePt t="53556" x="3205163" y="3017838"/>
          <p14:tracePt t="53573" x="3116263" y="3062288"/>
          <p14:tracePt t="53589" x="3009900" y="3108325"/>
          <p14:tracePt t="53606" x="2955925" y="3133725"/>
          <p14:tracePt t="53623" x="2911475" y="3152775"/>
          <p14:tracePt t="53639" x="2840038" y="3187700"/>
          <p14:tracePt t="53656" x="2803525" y="3197225"/>
          <p14:tracePt t="53673" x="2786063" y="3205163"/>
          <p14:tracePt t="53719" x="2776538" y="3205163"/>
          <p14:tracePt t="53800" x="2776538" y="3197225"/>
          <p14:tracePt t="53810" x="2813050" y="3116263"/>
          <p14:tracePt t="53823" x="2946400" y="2928938"/>
          <p14:tracePt t="53840" x="3081338" y="2803525"/>
          <p14:tracePt t="53856" x="3473450" y="2455863"/>
          <p14:tracePt t="53873" x="3625850" y="2347913"/>
          <p14:tracePt t="53889" x="3795713" y="2232025"/>
          <p14:tracePt t="53906" x="3857625" y="2205038"/>
          <p14:tracePt t="53923" x="3919538" y="2170113"/>
          <p14:tracePt t="53939" x="3946525" y="2152650"/>
          <p14:tracePt t="53985" x="3956050" y="2152650"/>
          <p14:tracePt t="54015" x="3965575" y="2152650"/>
          <p14:tracePt t="54033" x="3990975" y="2160588"/>
          <p14:tracePt t="54044" x="4017963" y="2197100"/>
          <p14:tracePt t="54053" x="4054475" y="2251075"/>
          <p14:tracePt t="54064" x="4089400" y="2322513"/>
          <p14:tracePt t="54073" x="4152900" y="2509838"/>
          <p14:tracePt t="54090" x="4205288" y="2732088"/>
          <p14:tracePt t="54106" x="4214813" y="2813050"/>
          <p14:tracePt t="54123" x="4214813" y="3000375"/>
          <p14:tracePt t="54139" x="4214813" y="3062288"/>
          <p14:tracePt t="54156" x="4205288" y="3143250"/>
          <p14:tracePt t="54173" x="4197350" y="3179763"/>
          <p14:tracePt t="54189" x="4197350" y="3187700"/>
          <p14:tracePt t="54206" x="4197350" y="3197225"/>
          <p14:tracePt t="54258" x="4197350" y="3170238"/>
          <p14:tracePt t="54267" x="4205288" y="3089275"/>
          <p14:tracePt t="54274" x="4268788" y="2795588"/>
          <p14:tracePt t="54289" x="4357688" y="2517775"/>
          <p14:tracePt t="54306" x="4537075" y="1919288"/>
          <p14:tracePt t="54323" x="4589463" y="1724025"/>
          <p14:tracePt t="54340" x="4679950" y="1446213"/>
          <p14:tracePt t="54356" x="4724400" y="1347788"/>
          <p14:tracePt t="54373" x="4732338" y="1330325"/>
          <p14:tracePt t="54389" x="4741863" y="1322388"/>
          <p14:tracePt t="54432" x="4759325" y="1322388"/>
          <p14:tracePt t="54440" x="4776788" y="1374775"/>
          <p14:tracePt t="54456" x="4840288" y="1581150"/>
          <p14:tracePt t="54473" x="4894263" y="1741488"/>
          <p14:tracePt t="54489" x="5010150" y="2098675"/>
          <p14:tracePt t="54506" x="5045075" y="2224088"/>
          <p14:tracePt t="54523" x="5099050" y="2455863"/>
          <p14:tracePt t="54539" x="5153025" y="2633663"/>
          <p14:tracePt t="54556" x="5170488" y="2724150"/>
          <p14:tracePt t="54572" x="5205413" y="2822575"/>
          <p14:tracePt t="54589" x="5214938" y="2857500"/>
          <p14:tracePt t="54606" x="5224463" y="2901950"/>
          <p14:tracePt t="54622" x="5224463" y="2911475"/>
          <p14:tracePt t="54639" x="5241925" y="2938463"/>
          <p14:tracePt t="54656" x="5251450" y="2973388"/>
          <p14:tracePt t="54673" x="5268913" y="3000375"/>
          <p14:tracePt t="54689" x="5268913" y="3009900"/>
          <p14:tracePt t="54747" x="5276850" y="3009900"/>
          <p14:tracePt t="54759" x="5286375" y="2965450"/>
          <p14:tracePt t="54773" x="5303838" y="2874963"/>
          <p14:tracePt t="54777" x="5322888" y="2741613"/>
          <p14:tracePt t="54777" x="5348288" y="2500313"/>
          <p14:tracePt t="54790" x="5384800" y="2224088"/>
          <p14:tracePt t="54806" x="5500688" y="1517650"/>
          <p14:tracePt t="54823" x="5572125" y="1133475"/>
          <p14:tracePt t="54839" x="5581650" y="1036638"/>
          <p14:tracePt t="54856" x="5599113" y="973138"/>
          <p14:tracePt t="54913" x="5599113" y="982663"/>
          <p14:tracePt t="54922" x="5581650" y="1044575"/>
          <p14:tracePt t="54930" x="5537200" y="1179513"/>
          <p14:tracePt t="54939" x="5429250" y="1527175"/>
          <p14:tracePt t="54956" x="5348288" y="1714500"/>
          <p14:tracePt t="54973" x="5187950" y="2062163"/>
          <p14:tracePt t="54989" x="5045075" y="2312988"/>
          <p14:tracePt t="55006" x="4991100" y="2401888"/>
          <p14:tracePt t="55023" x="4911725" y="2527300"/>
          <p14:tracePt t="55039" x="4857750" y="2581275"/>
          <p14:tracePt t="55056" x="4830763" y="2598738"/>
          <p14:tracePt t="55072" x="4803775" y="2633663"/>
          <p14:tracePt t="55089" x="4751388" y="2660650"/>
          <p14:tracePt t="55106" x="4724400" y="2687638"/>
          <p14:tracePt t="55122" x="4643438" y="2724150"/>
          <p14:tracePt t="55139" x="4510088" y="2759075"/>
          <p14:tracePt t="55156" x="4438650" y="2776538"/>
          <p14:tracePt t="55172" x="4268788" y="2822575"/>
          <p14:tracePt t="55189" x="4187825" y="2830513"/>
          <p14:tracePt t="55206" x="4027488" y="2847975"/>
          <p14:tracePt t="55222" x="3867150" y="2867025"/>
          <p14:tracePt t="55239" x="3795713" y="2874963"/>
          <p14:tracePt t="55256" x="3679825" y="2884488"/>
          <p14:tracePt t="55272" x="3633788" y="2884488"/>
          <p14:tracePt t="55289" x="3589338" y="2884488"/>
          <p14:tracePt t="55306" x="3562350" y="2867025"/>
          <p14:tracePt t="55322" x="3554413" y="2803525"/>
          <p14:tracePt t="55339" x="3562350" y="2724150"/>
          <p14:tracePt t="55356" x="3652838" y="2581275"/>
          <p14:tracePt t="55372" x="3724275" y="2500313"/>
          <p14:tracePt t="55389" x="3884613" y="2339975"/>
          <p14:tracePt t="55406" x="4044950" y="2205038"/>
          <p14:tracePt t="55422" x="4116388" y="2160588"/>
          <p14:tracePt t="55439" x="4251325" y="2108200"/>
          <p14:tracePt t="55456" x="4322763" y="2098675"/>
          <p14:tracePt t="55472" x="4429125" y="2098675"/>
          <p14:tracePt t="55489" x="4500563" y="2133600"/>
          <p14:tracePt t="55506" x="4527550" y="2187575"/>
          <p14:tracePt t="55522" x="4562475" y="2366963"/>
          <p14:tracePt t="55539" x="4562475" y="2562225"/>
          <p14:tracePt t="55556" x="4562475" y="2633663"/>
          <p14:tracePt t="55572" x="4562475" y="2732088"/>
          <p14:tracePt t="55589" x="4554538" y="2857500"/>
          <p14:tracePt t="55606" x="4554538" y="2928938"/>
          <p14:tracePt t="55622" x="4554538" y="2965450"/>
          <p14:tracePt t="55639" x="4554538" y="2973388"/>
          <p14:tracePt t="55656" x="4554538" y="2982913"/>
          <p14:tracePt t="55739" x="4572000" y="2973388"/>
          <p14:tracePt t="55748" x="4608513" y="2938463"/>
          <p14:tracePt t="55757" x="4732338" y="2786063"/>
          <p14:tracePt t="55773" x="4956175" y="2428875"/>
          <p14:tracePt t="55789" x="5089525" y="2179638"/>
          <p14:tracePt t="55806" x="5313363" y="1839913"/>
          <p14:tracePt t="55822" x="5375275" y="1731963"/>
          <p14:tracePt t="55839" x="5465763" y="1625600"/>
          <p14:tracePt t="55856" x="5483225" y="1598613"/>
          <p14:tracePt t="55872" x="5483225" y="1589088"/>
          <p14:tracePt t="55889" x="5491163" y="1589088"/>
          <p14:tracePt t="55906" x="5500688" y="1589088"/>
          <p14:tracePt t="55922" x="5510213" y="1687513"/>
          <p14:tracePt t="55939" x="5527675" y="1857375"/>
          <p14:tracePt t="55956" x="5545138" y="1946275"/>
          <p14:tracePt t="55972" x="5554663" y="2116138"/>
          <p14:tracePt t="55989" x="5554663" y="2251075"/>
          <p14:tracePt t="56006" x="5554663" y="2357438"/>
          <p14:tracePt t="56022" x="5554663" y="2401888"/>
          <p14:tracePt t="56039" x="5562600" y="2473325"/>
          <p14:tracePt t="56056" x="5562600" y="2509838"/>
          <p14:tracePt t="56072" x="5581650" y="2554288"/>
          <p14:tracePt t="56089" x="5608638" y="2589213"/>
          <p14:tracePt t="56106" x="5616575" y="2598738"/>
          <p14:tracePt t="56122" x="5634038" y="2625725"/>
          <p14:tracePt t="56139" x="5634038" y="2633663"/>
          <p14:tracePt t="56156" x="5643563" y="2633663"/>
          <p14:tracePt t="56626" x="5626100" y="2633663"/>
          <p14:tracePt t="56627" x="5545138" y="2643188"/>
          <p14:tracePt t="56639" x="5419725" y="2670175"/>
          <p14:tracePt t="56656" x="5116513" y="2724150"/>
          <p14:tracePt t="56672" x="4741863" y="2776538"/>
          <p14:tracePt t="56689" x="4608513" y="2795588"/>
          <p14:tracePt t="56706" x="4303713" y="2840038"/>
          <p14:tracePt t="56722" x="4081463" y="2867025"/>
          <p14:tracePt t="56739" x="3973513" y="2867025"/>
          <p14:tracePt t="56756" x="3741738" y="2867025"/>
          <p14:tracePt t="56772" x="3581400" y="2847975"/>
          <p14:tracePt t="56789" x="3517900" y="2847975"/>
          <p14:tracePt t="56806" x="3419475" y="2822575"/>
          <p14:tracePt t="56822" x="3394075" y="2813050"/>
          <p14:tracePt t="56839" x="3357563" y="2803525"/>
          <p14:tracePt t="56855" x="3340100" y="2795588"/>
          <p14:tracePt t="56981" x="3348038" y="2813050"/>
          <p14:tracePt t="56992" x="3348038" y="2830513"/>
          <p14:tracePt t="57006" x="3367088" y="2840038"/>
          <p14:tracePt t="57012" x="3384550" y="2847975"/>
          <p14:tracePt t="57022" x="3473450" y="2867025"/>
          <p14:tracePt t="57039" x="3741738" y="2867025"/>
          <p14:tracePt t="57056" x="3983038" y="2822575"/>
          <p14:tracePt t="57072" x="4545013" y="2679700"/>
          <p14:tracePt t="57089" x="4751388" y="2633663"/>
          <p14:tracePt t="57106" x="5089525" y="2544763"/>
          <p14:tracePt t="57122" x="5313363" y="2490788"/>
          <p14:tracePt t="57139" x="5411788" y="2482850"/>
          <p14:tracePt t="57155" x="5581650" y="2473325"/>
          <p14:tracePt t="57172" x="5741988" y="2473325"/>
          <p14:tracePt t="57189" x="5813425" y="2473325"/>
          <p14:tracePt t="57206" x="5902325" y="2473325"/>
          <p14:tracePt t="57222" x="5973763" y="2482850"/>
          <p14:tracePt t="57239" x="6010275" y="2482850"/>
          <p14:tracePt t="57256" x="6062663" y="2482850"/>
          <p14:tracePt t="57272" x="6089650" y="2482850"/>
          <p14:tracePt t="57289" x="6134100" y="2482850"/>
          <p14:tracePt t="57305" x="6188075" y="2482850"/>
          <p14:tracePt t="57322" x="6205538" y="2482850"/>
          <p14:tracePt t="57339" x="6251575" y="2482850"/>
          <p14:tracePt t="57356" x="6303963" y="2482850"/>
          <p14:tracePt t="57372" x="6357938" y="2482850"/>
          <p14:tracePt t="57389" x="6465888" y="2473325"/>
          <p14:tracePt t="57405" x="6527800" y="2446338"/>
          <p14:tracePt t="57422" x="6554788" y="2446338"/>
          <p14:tracePt t="57439" x="6616700" y="2419350"/>
          <p14:tracePt t="57455" x="6688138" y="2401888"/>
          <p14:tracePt t="57472" x="6769100" y="2357438"/>
          <p14:tracePt t="57489" x="6884988" y="2303463"/>
          <p14:tracePt t="57505" x="6929438" y="2286000"/>
          <p14:tracePt t="57522" x="6983413" y="2251075"/>
          <p14:tracePt t="57539" x="6991350" y="2241550"/>
          <p14:tracePt t="57555" x="7018338" y="2224088"/>
          <p14:tracePt t="57572" x="7027863" y="2224088"/>
          <p14:tracePt t="57944" x="7045325" y="2214563"/>
          <p14:tracePt t="57955" x="7081838" y="2197100"/>
          <p14:tracePt t="57962" x="7089775" y="2187575"/>
          <p14:tracePt t="57972" x="7126288" y="2179638"/>
          <p14:tracePt t="57989" x="7161213" y="2160588"/>
          <p14:tracePt t="58005" x="7180263" y="2152650"/>
          <p14:tracePt t="58022" x="7215188" y="2133600"/>
          <p14:tracePt t="58039" x="7251700" y="2116138"/>
          <p14:tracePt t="58055" x="7269163" y="2108200"/>
          <p14:tracePt t="58072" x="7304088" y="2071688"/>
          <p14:tracePt t="58089" x="7348538" y="2054225"/>
          <p14:tracePt t="58105" x="7358063" y="2036763"/>
          <p14:tracePt t="58122" x="7385050" y="2027238"/>
          <p14:tracePt t="58139" x="7402513" y="2017713"/>
          <p14:tracePt t="58155" x="7419975" y="2000250"/>
          <p14:tracePt t="58172" x="7429500" y="1990725"/>
          <p14:tracePt t="58189" x="7439025" y="1990725"/>
          <p14:tracePt t="58205" x="7446963" y="1990725"/>
          <p14:tracePt t="58269" x="7439025" y="1990725"/>
          <p14:tracePt t="58278" x="7419975" y="1990725"/>
          <p14:tracePt t="58289" x="7358063" y="2009775"/>
          <p14:tracePt t="58306" x="7232650" y="2089150"/>
          <p14:tracePt t="58322" x="7180263" y="2133600"/>
          <p14:tracePt t="58339" x="7099300" y="2205038"/>
          <p14:tracePt t="58355" x="7045325" y="2339975"/>
          <p14:tracePt t="58372" x="7037388" y="2384425"/>
          <p14:tracePt t="58389" x="7037388" y="2465388"/>
          <p14:tracePt t="58405" x="7037388" y="2490788"/>
          <p14:tracePt t="58422" x="7037388" y="2544763"/>
          <p14:tracePt t="58439" x="7062788" y="2589213"/>
          <p14:tracePt t="58455" x="7089775" y="2598738"/>
          <p14:tracePt t="58472" x="7180263" y="2652713"/>
          <p14:tracePt t="58489" x="7269163" y="2687638"/>
          <p14:tracePt t="58505" x="7331075" y="2705100"/>
          <p14:tracePt t="58522" x="7456488" y="2724150"/>
          <p14:tracePt t="58538" x="7491413" y="2732088"/>
          <p14:tracePt t="58555" x="7554913" y="2732088"/>
          <p14:tracePt t="58572" x="7634288" y="2714625"/>
          <p14:tracePt t="58588" x="7670800" y="2697163"/>
          <p14:tracePt t="58605" x="7759700" y="2625725"/>
          <p14:tracePt t="58622" x="7840663" y="2490788"/>
          <p14:tracePt t="58638" x="7858125" y="2438400"/>
          <p14:tracePt t="58655" x="7867650" y="2232025"/>
          <p14:tracePt t="58672" x="7867650" y="2071688"/>
          <p14:tracePt t="58689" x="7858125" y="2009775"/>
          <p14:tracePt t="58705" x="7840663" y="1973263"/>
          <p14:tracePt t="58722" x="7804150" y="1946275"/>
          <p14:tracePt t="58739" x="7769225" y="1928813"/>
          <p14:tracePt t="58755" x="7670800" y="1911350"/>
          <p14:tracePt t="58772" x="7589838" y="1901825"/>
          <p14:tracePt t="58788" x="7466013" y="1893888"/>
          <p14:tracePt t="58805" x="7394575" y="1893888"/>
          <p14:tracePt t="58822" x="7375525" y="1893888"/>
          <p14:tracePt t="58838" x="7348538" y="1893888"/>
          <p14:tracePt t="58855" x="7340600" y="1893888"/>
          <p14:tracePt t="58872" x="7323138" y="1893888"/>
          <p14:tracePt t="58888" x="7313613" y="1901825"/>
          <p14:tracePt t="58972" x="7340600" y="1893888"/>
          <p14:tracePt t="58988" x="7394575" y="1857375"/>
          <p14:tracePt t="58989" x="7518400" y="1714500"/>
          <p14:tracePt t="59005" x="7589838" y="1608138"/>
          <p14:tracePt t="59022" x="7732713" y="1268413"/>
          <p14:tracePt t="59039" x="7813675" y="1000125"/>
          <p14:tracePt t="59055" x="7831138" y="884238"/>
          <p14:tracePt t="59072" x="7867650" y="696913"/>
          <p14:tracePt t="59089" x="7867650" y="642938"/>
          <p14:tracePt t="59105" x="7867650" y="588963"/>
          <p14:tracePt t="59123" x="7840663" y="554038"/>
          <p14:tracePt t="59140" x="7823200" y="544513"/>
          <p14:tracePt t="59155" x="7813675" y="527050"/>
          <p14:tracePt t="59442" x="7796213" y="527050"/>
          <p14:tracePt t="59455" x="7769225" y="554038"/>
          <p14:tracePt t="59456" x="7732713" y="581025"/>
          <p14:tracePt t="59472" x="7653338" y="660400"/>
          <p14:tracePt t="59489" x="7608888" y="714375"/>
          <p14:tracePt t="59505" x="7518400" y="839788"/>
          <p14:tracePt t="59523" x="7439025" y="965200"/>
          <p14:tracePt t="59538" x="7394575" y="1036638"/>
          <p14:tracePt t="59555" x="7385050" y="1062038"/>
          <p14:tracePt t="59572" x="7375525" y="1089025"/>
          <p14:tracePt t="59588" x="7375525" y="1098550"/>
          <p14:tracePt t="59605" x="7375525" y="1116013"/>
          <p14:tracePt t="59622" x="7375525" y="1143000"/>
          <p14:tracePt t="59638" x="7375525" y="1152525"/>
          <p14:tracePt t="59655" x="7385050" y="1187450"/>
          <p14:tracePt t="59672" x="7419975" y="1223963"/>
          <p14:tracePt t="59688" x="7446963" y="1241425"/>
          <p14:tracePt t="59705" x="7483475" y="1268413"/>
          <p14:tracePt t="59722" x="7545388" y="1285875"/>
          <p14:tracePt t="59738" x="7572375" y="1285875"/>
          <p14:tracePt t="59755" x="7670800" y="1285875"/>
          <p14:tracePt t="59772" x="7724775" y="1268413"/>
          <p14:tracePt t="59788" x="7875588" y="1179513"/>
          <p14:tracePt t="59805" x="7947025" y="1116013"/>
          <p14:tracePt t="59822" x="8054975" y="1009650"/>
          <p14:tracePt t="59838" x="8134350" y="893763"/>
          <p14:tracePt t="59855" x="8161338" y="847725"/>
          <p14:tracePt t="59872" x="8180388" y="758825"/>
          <p14:tracePt t="59888" x="8188325" y="669925"/>
          <p14:tracePt t="59905" x="8188325" y="608013"/>
          <p14:tracePt t="59922" x="8170863" y="554038"/>
          <p14:tracePt t="59938" x="8108950" y="482600"/>
          <p14:tracePt t="59955" x="8089900" y="455613"/>
          <p14:tracePt t="59972" x="8037513" y="393700"/>
          <p14:tracePt t="59988" x="7983538" y="347663"/>
          <p14:tracePt t="60005" x="7956550" y="330200"/>
          <p14:tracePt t="60022" x="7902575" y="312738"/>
          <p14:tracePt t="60038" x="7875588" y="312738"/>
          <p14:tracePt t="60055" x="7823200" y="312738"/>
          <p14:tracePt t="60072" x="7751763" y="330200"/>
          <p14:tracePt t="60088" x="7705725" y="357188"/>
          <p14:tracePt t="60105" x="7670800" y="374650"/>
          <p14:tracePt t="60122" x="7634288" y="419100"/>
          <p14:tracePt t="60138" x="7616825" y="438150"/>
          <p14:tracePt t="60155" x="7562850" y="509588"/>
          <p14:tracePt t="60172" x="7527925" y="625475"/>
          <p14:tracePt t="60188" x="7491413" y="696913"/>
          <p14:tracePt t="60205" x="7473950" y="822325"/>
          <p14:tracePt t="60221" x="7473950" y="874713"/>
          <p14:tracePt t="60238" x="7473950" y="1000125"/>
          <p14:tracePt t="60255" x="7473950" y="1062038"/>
          <p14:tracePt t="60272" x="7473950" y="1089025"/>
          <p14:tracePt t="60288" x="7500938" y="1143000"/>
          <p14:tracePt t="60305" x="7537450" y="1187450"/>
          <p14:tracePt t="60322" x="7572375" y="1196975"/>
          <p14:tracePt t="60338" x="7626350" y="1231900"/>
          <p14:tracePt t="60355" x="7670800" y="1250950"/>
          <p14:tracePt t="60371" x="7715250" y="1268413"/>
          <p14:tracePt t="60388" x="7831138" y="1268413"/>
          <p14:tracePt t="60405" x="7920038" y="1241425"/>
          <p14:tracePt t="60421" x="7991475" y="1214438"/>
          <p14:tracePt t="60438" x="8089900" y="1108075"/>
          <p14:tracePt t="60455" x="8143875" y="1017588"/>
          <p14:tracePt t="60471" x="8224838" y="830263"/>
          <p14:tracePt t="60488" x="8242300" y="758825"/>
          <p14:tracePt t="60505" x="8251825" y="642938"/>
          <p14:tracePt t="60521" x="8251825" y="581025"/>
          <p14:tracePt t="60538" x="8251825" y="561975"/>
          <p14:tracePt t="60555" x="8232775" y="536575"/>
          <p14:tracePt t="60571" x="8188325" y="509588"/>
          <p14:tracePt t="60588" x="8153400" y="509588"/>
          <p14:tracePt t="60605" x="8081963" y="490538"/>
          <p14:tracePt t="60621" x="8018463" y="482600"/>
          <p14:tracePt t="60638" x="8001000" y="482600"/>
          <p14:tracePt t="60655" x="7939088" y="482600"/>
          <p14:tracePt t="60671" x="7902575" y="482600"/>
          <p14:tracePt t="60688" x="7885113" y="482600"/>
          <p14:tracePt t="60705" x="7813675" y="509588"/>
          <p14:tracePt t="60721" x="7759700" y="544513"/>
          <p14:tracePt t="60738" x="7634288" y="669925"/>
          <p14:tracePt t="60755" x="7562850" y="785813"/>
          <p14:tracePt t="60772" x="7527925" y="874713"/>
          <p14:tracePt t="60788" x="7473950" y="1044575"/>
          <p14:tracePt t="60805" x="7466013" y="1089025"/>
          <p14:tracePt t="60821" x="7456488" y="1196975"/>
          <p14:tracePt t="60838" x="7456488" y="1241425"/>
          <p14:tracePt t="60855" x="7473950" y="1285875"/>
          <p14:tracePt t="60871" x="7500938" y="1312863"/>
          <p14:tracePt t="60888" x="7581900" y="1357313"/>
          <p14:tracePt t="60905" x="7661275" y="1384300"/>
          <p14:tracePt t="60921" x="7715250" y="1393825"/>
          <p14:tracePt t="60938" x="7777163" y="1401763"/>
          <p14:tracePt t="60955" x="7804150" y="1401763"/>
          <p14:tracePt t="60971" x="7848600" y="1401763"/>
          <p14:tracePt t="60988" x="7947025" y="1401763"/>
          <p14:tracePt t="61005" x="7966075" y="1393825"/>
          <p14:tracePt t="61021" x="8018463" y="1374775"/>
          <p14:tracePt t="61038" x="8045450" y="1366838"/>
          <p14:tracePt t="61055" x="8099425" y="1303338"/>
          <p14:tracePt t="61071" x="8134350" y="1250950"/>
          <p14:tracePt t="61088" x="8134350" y="1223963"/>
          <p14:tracePt t="61105" x="8126413" y="1143000"/>
          <p14:tracePt t="61121" x="8072438" y="1017588"/>
          <p14:tracePt t="61138" x="8037513" y="955675"/>
          <p14:tracePt t="61155" x="7983538" y="893763"/>
          <p14:tracePt t="61171" x="7912100" y="857250"/>
          <p14:tracePt t="61188" x="7894638" y="847725"/>
          <p14:tracePt t="61205" x="7831138" y="839788"/>
          <p14:tracePt t="61221" x="7804150" y="839788"/>
          <p14:tracePt t="61238" x="7759700" y="830263"/>
          <p14:tracePt t="61255" x="7732713" y="830263"/>
          <p14:tracePt t="61271" x="7724775" y="830263"/>
          <p14:tracePt t="61288" x="7705725" y="830263"/>
          <p14:tracePt t="61305" x="7688263" y="830263"/>
          <p14:tracePt t="61340" x="7680325" y="830263"/>
          <p14:tracePt t="61370" x="7670800" y="830263"/>
          <p14:tracePt t="61391" x="7661275" y="830263"/>
          <p14:tracePt t="61422" x="7653338" y="830263"/>
          <p14:tracePt t="61438" x="7653338" y="839788"/>
          <p14:tracePt t="61438" x="7643813" y="847725"/>
          <p14:tracePt t="61455" x="7643813" y="893763"/>
          <p14:tracePt t="61471" x="7643813" y="982663"/>
          <p14:tracePt t="61488" x="7643813" y="1036638"/>
          <p14:tracePt t="61505" x="7643813" y="1054100"/>
          <p14:tracePt t="61522" x="7653338" y="1089025"/>
          <p14:tracePt t="61539" x="7670800" y="1098550"/>
          <p14:tracePt t="61556" x="7688263" y="1108075"/>
          <p14:tracePt t="61572" x="7724775" y="1116013"/>
          <p14:tracePt t="61589" x="7732713" y="1116013"/>
          <p14:tracePt t="61606" x="7751763" y="1116013"/>
          <p14:tracePt t="61622" x="7769225" y="1116013"/>
          <p14:tracePt t="61639" x="7777163" y="1116013"/>
          <p14:tracePt t="61677" x="7786688" y="1098550"/>
          <p14:tracePt t="61689" x="7804150" y="1098550"/>
          <p14:tracePt t="61689" x="7813675" y="1081088"/>
          <p14:tracePt t="61706" x="7831138" y="1044575"/>
          <p14:tracePt t="61722" x="7848600" y="1000125"/>
          <p14:tracePt t="61739" x="7858125" y="901700"/>
          <p14:tracePt t="61756" x="7858125" y="822325"/>
          <p14:tracePt t="61772" x="7858125" y="803275"/>
          <p14:tracePt t="61789" x="7858125" y="768350"/>
          <p14:tracePt t="61806" x="7840663" y="731838"/>
          <p14:tracePt t="61822" x="7840663" y="723900"/>
          <p14:tracePt t="61839" x="7831138" y="714375"/>
          <p14:tracePt t="61856" x="7831138" y="704850"/>
          <p14:tracePt t="61872" x="7813675" y="696913"/>
          <p14:tracePt t="61889" x="7786688" y="687388"/>
          <p14:tracePt t="61922" x="7769225" y="679450"/>
          <p14:tracePt t="61943" x="7751763" y="679450"/>
          <p14:tracePt t="61956" x="7742238" y="679450"/>
          <p14:tracePt t="61972" x="7724775" y="679450"/>
          <p14:tracePt t="61989" x="7715250" y="679450"/>
          <p14:tracePt t="62005" x="7705725" y="679450"/>
          <p14:tracePt t="62022" x="7670800" y="714375"/>
          <p14:tracePt t="62039" x="7634288" y="803275"/>
          <p14:tracePt t="62055" x="7616825" y="847725"/>
          <p14:tracePt t="62072" x="7599363" y="911225"/>
          <p14:tracePt t="62089" x="7599363" y="938213"/>
          <p14:tracePt t="62105" x="7599363" y="990600"/>
          <p14:tracePt t="62122" x="7599363" y="1027113"/>
          <p14:tracePt t="62139" x="7599363" y="1036638"/>
          <p14:tracePt t="62155" x="7634288" y="1062038"/>
          <p14:tracePt t="62172" x="7697788" y="1116013"/>
          <p14:tracePt t="62189" x="7732713" y="1133475"/>
          <p14:tracePt t="62205" x="7823200" y="1187450"/>
          <p14:tracePt t="62222" x="7848600" y="1196975"/>
          <p14:tracePt t="62239" x="7920038" y="1223963"/>
          <p14:tracePt t="62255" x="7947025" y="1223963"/>
          <p14:tracePt t="62272" x="7966075" y="1223963"/>
          <p14:tracePt t="62289" x="8018463" y="1223963"/>
          <p14:tracePt t="62305" x="8108950" y="1143000"/>
          <p14:tracePt t="62322" x="8143875" y="1116013"/>
          <p14:tracePt t="62339" x="8205788" y="946150"/>
          <p14:tracePt t="62355" x="8242300" y="847725"/>
          <p14:tracePt t="62372" x="8259763" y="687388"/>
          <p14:tracePt t="62389" x="8259763" y="588963"/>
          <p14:tracePt t="62405" x="8251825" y="536575"/>
          <p14:tracePt t="62422" x="8205788" y="482600"/>
          <p14:tracePt t="62439" x="8143875" y="446088"/>
          <p14:tracePt t="62456" x="8108950" y="438150"/>
          <p14:tracePt t="62472" x="8037513" y="428625"/>
          <p14:tracePt t="62489" x="7966075" y="428625"/>
          <p14:tracePt t="62505" x="7920038" y="438150"/>
          <p14:tracePt t="62522" x="7858125" y="446088"/>
          <p14:tracePt t="62539" x="7840663" y="446088"/>
          <p14:tracePt t="62555" x="7796213" y="465138"/>
          <p14:tracePt t="62572" x="7742238" y="509588"/>
          <p14:tracePt t="62589" x="7661275" y="598488"/>
          <p14:tracePt t="62605" x="7626350" y="652463"/>
          <p14:tracePt t="62622" x="7562850" y="785813"/>
          <p14:tracePt t="62639" x="7554913" y="830263"/>
          <p14:tracePt t="62655" x="7518400" y="955675"/>
          <p14:tracePt t="62672" x="7500938" y="1089025"/>
          <p14:tracePt t="62689" x="7500938" y="1152525"/>
          <p14:tracePt t="62705" x="7500938" y="1276350"/>
          <p14:tracePt t="62722" x="7527925" y="1393825"/>
          <p14:tracePt t="62739" x="7554913" y="1446213"/>
          <p14:tracePt t="62755" x="7608888" y="1500188"/>
          <p14:tracePt t="62772" x="7653338" y="1527175"/>
          <p14:tracePt t="62789" x="7715250" y="1544638"/>
          <p14:tracePt t="62805" x="7742238" y="1544638"/>
          <p14:tracePt t="62822" x="7804150" y="1554163"/>
          <p14:tracePt t="62839" x="7867650" y="1554163"/>
          <p14:tracePt t="62855" x="7947025" y="1554163"/>
          <p14:tracePt t="62872" x="7991475" y="1544638"/>
          <p14:tracePt t="62889" x="8072438" y="1517650"/>
          <p14:tracePt t="62905" x="8116888" y="1482725"/>
          <p14:tracePt t="62922" x="8205788" y="1393825"/>
          <p14:tracePt t="62939" x="8232775" y="1204913"/>
          <p14:tracePt t="62955" x="8232775" y="1116013"/>
          <p14:tracePt t="62972" x="8224838" y="973138"/>
          <p14:tracePt t="62989" x="8170863" y="803275"/>
          <p14:tracePt t="63005" x="8143875" y="750888"/>
          <p14:tracePt t="63022" x="8062913" y="669925"/>
          <p14:tracePt t="63039" x="7974013" y="625475"/>
          <p14:tracePt t="63055" x="7929563" y="615950"/>
          <p14:tracePt t="63072" x="7823200" y="608013"/>
          <p14:tracePt t="63089" x="7777163" y="608013"/>
          <p14:tracePt t="63105" x="7634288" y="633413"/>
          <p14:tracePt t="63122" x="7456488" y="741363"/>
          <p14:tracePt t="63139" x="7394575" y="812800"/>
          <p14:tracePt t="63155" x="7304088" y="965200"/>
          <p14:tracePt t="63172" x="7269163" y="1116013"/>
          <p14:tracePt t="63189" x="7259638" y="1204913"/>
          <p14:tracePt t="63205" x="7232650" y="1428750"/>
          <p14:tracePt t="63222" x="7232650" y="1536700"/>
          <p14:tracePt t="63239" x="7232650" y="1731963"/>
          <p14:tracePt t="63255" x="7232650" y="1893888"/>
          <p14:tracePt t="63272" x="7251700" y="1973263"/>
          <p14:tracePt t="63289" x="7269163" y="2116138"/>
          <p14:tracePt t="63305" x="7313613" y="2241550"/>
          <p14:tracePt t="63322" x="7340600" y="2312988"/>
          <p14:tracePt t="63339" x="7358063" y="2347913"/>
          <p14:tracePt t="64710" x="7358063" y="2330450"/>
          <p14:tracePt t="64715" x="7367588" y="2312988"/>
          <p14:tracePt t="64722" x="7385050" y="2276475"/>
          <p14:tracePt t="64739" x="7394575" y="2170113"/>
          <p14:tracePt t="64755" x="7412038" y="1990725"/>
          <p14:tracePt t="64772" x="7419975" y="1901825"/>
          <p14:tracePt t="64789" x="7446963" y="1714500"/>
          <p14:tracePt t="64805" x="7473950" y="1562100"/>
          <p14:tracePt t="64822" x="7491413" y="1500188"/>
          <p14:tracePt t="64839" x="7518400" y="1428750"/>
          <p14:tracePt t="64855" x="7527925" y="1393825"/>
          <p14:tracePt t="64872" x="7527925" y="1384300"/>
          <p14:tracePt t="64888" x="7527925" y="1339850"/>
          <p14:tracePt t="64905" x="7537450" y="1322388"/>
          <p14:tracePt t="64922" x="7562850" y="1268413"/>
          <p14:tracePt t="64938" x="7581900" y="1204913"/>
          <p14:tracePt t="64955" x="7599363" y="1160463"/>
          <p14:tracePt t="64972" x="7643813" y="1036638"/>
          <p14:tracePt t="64988" x="7680325" y="946150"/>
          <p14:tracePt t="65005" x="7688263" y="919163"/>
          <p14:tracePt t="65022" x="7697788" y="884238"/>
          <p14:tracePt t="65038" x="7705725" y="874713"/>
          <p14:tracePt t="65055" x="7705725" y="866775"/>
          <p14:tracePt t="65177" x="7680325" y="884238"/>
          <p14:tracePt t="65188" x="7572375" y="973138"/>
          <p14:tracePt t="65205" x="7367588" y="1179513"/>
          <p14:tracePt t="65222" x="7232650" y="1339850"/>
          <p14:tracePt t="65238" x="6867525" y="1741488"/>
          <p14:tracePt t="65255" x="6518275" y="2116138"/>
          <p14:tracePt t="65272" x="6313488" y="2347913"/>
          <p14:tracePt t="65288" x="6037263" y="2616200"/>
          <p14:tracePt t="65305" x="5857875" y="2795588"/>
          <p14:tracePt t="65322" x="5795963" y="2857500"/>
          <p14:tracePt t="65338" x="5670550" y="2946400"/>
          <p14:tracePt t="65355" x="5626100" y="2965450"/>
          <p14:tracePt t="65372" x="5589588" y="2990850"/>
          <p14:tracePt t="65388" x="5581650" y="2990850"/>
          <p14:tracePt t="65388" x="5572125" y="2990850"/>
          <p14:tracePt t="65423" x="5562600" y="2990850"/>
          <p14:tracePt t="65454" x="5527675" y="3017838"/>
          <p14:tracePt t="65455" x="5483225" y="3036888"/>
          <p14:tracePt t="65472" x="5394325" y="3081338"/>
          <p14:tracePt t="65488" x="5295900" y="3133725"/>
          <p14:tracePt t="65505" x="5251450" y="3152775"/>
          <p14:tracePt t="65522" x="5180013" y="3187700"/>
          <p14:tracePt t="65538" x="5153025" y="3197225"/>
          <p14:tracePt t="65555" x="5072063" y="3205163"/>
          <p14:tracePt t="65571" x="5018088" y="3224213"/>
          <p14:tracePt t="65588" x="4991100" y="3224213"/>
          <p14:tracePt t="65605" x="4946650" y="3224213"/>
          <p14:tracePt t="65622" x="4911725" y="3214688"/>
          <p14:tracePt t="65638" x="4902200" y="3214688"/>
          <p14:tracePt t="65861" x="0" y="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C:\Data\Images\Rain Bomb pic.jpg">
            <a:extLst>
              <a:ext uri="{FF2B5EF4-FFF2-40B4-BE49-F238E27FC236}">
                <a16:creationId xmlns:a16="http://schemas.microsoft.com/office/drawing/2014/main" id="{3E52DE62-2034-401D-8C34-A686172A6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790" y="4398731"/>
            <a:ext cx="3863730" cy="25730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5B09F39-428B-411C-BB63-94D978B74924}"/>
              </a:ext>
            </a:extLst>
          </p:cNvPr>
          <p:cNvPicPr>
            <a:picLocks noChangeAspect="1"/>
          </p:cNvPicPr>
          <p:nvPr/>
        </p:nvPicPr>
        <p:blipFill>
          <a:blip r:embed="rId4"/>
          <a:stretch>
            <a:fillRect/>
          </a:stretch>
        </p:blipFill>
        <p:spPr>
          <a:xfrm>
            <a:off x="4979613" y="3694"/>
            <a:ext cx="4164388" cy="4597051"/>
          </a:xfrm>
          <a:prstGeom prst="rect">
            <a:avLst/>
          </a:prstGeom>
        </p:spPr>
      </p:pic>
      <p:sp>
        <p:nvSpPr>
          <p:cNvPr id="4" name="TextBox 3">
            <a:extLst>
              <a:ext uri="{FF2B5EF4-FFF2-40B4-BE49-F238E27FC236}">
                <a16:creationId xmlns:a16="http://schemas.microsoft.com/office/drawing/2014/main" id="{19A2A9DA-3740-4A34-8F34-C9C1F0B7CD63}"/>
              </a:ext>
            </a:extLst>
          </p:cNvPr>
          <p:cNvSpPr txBox="1"/>
          <p:nvPr/>
        </p:nvSpPr>
        <p:spPr>
          <a:xfrm>
            <a:off x="5853223" y="138224"/>
            <a:ext cx="3035595" cy="646331"/>
          </a:xfrm>
          <a:prstGeom prst="rect">
            <a:avLst/>
          </a:prstGeom>
          <a:noFill/>
        </p:spPr>
        <p:txBody>
          <a:bodyPr wrap="square" rtlCol="0">
            <a:spAutoFit/>
          </a:bodyPr>
          <a:lstStyle/>
          <a:p>
            <a:r>
              <a:rPr lang="en-AU" b="1" dirty="0"/>
              <a:t>Rainfall Intensity Increases</a:t>
            </a:r>
          </a:p>
          <a:p>
            <a:r>
              <a:rPr lang="en-AU" b="1" dirty="0" err="1"/>
              <a:t>Westra</a:t>
            </a:r>
            <a:r>
              <a:rPr lang="en-AU" b="1" dirty="0"/>
              <a:t> </a:t>
            </a:r>
            <a:r>
              <a:rPr lang="en-AU" b="1" dirty="0" err="1"/>
              <a:t>etal</a:t>
            </a:r>
            <a:endParaRPr lang="en-AU" b="1" dirty="0"/>
          </a:p>
        </p:txBody>
      </p:sp>
      <p:sp>
        <p:nvSpPr>
          <p:cNvPr id="6" name="TextBox 5">
            <a:extLst>
              <a:ext uri="{FF2B5EF4-FFF2-40B4-BE49-F238E27FC236}">
                <a16:creationId xmlns:a16="http://schemas.microsoft.com/office/drawing/2014/main" id="{E87DEE1C-0E1B-4B99-96F8-6B3DE3C1BE0F}"/>
              </a:ext>
            </a:extLst>
          </p:cNvPr>
          <p:cNvSpPr txBox="1"/>
          <p:nvPr/>
        </p:nvSpPr>
        <p:spPr>
          <a:xfrm>
            <a:off x="111009" y="3588213"/>
            <a:ext cx="4275554" cy="369332"/>
          </a:xfrm>
          <a:prstGeom prst="rect">
            <a:avLst/>
          </a:prstGeom>
          <a:noFill/>
        </p:spPr>
        <p:txBody>
          <a:bodyPr wrap="square" rtlCol="0">
            <a:spAutoFit/>
          </a:bodyPr>
          <a:lstStyle/>
          <a:p>
            <a:r>
              <a:rPr lang="en-AU" dirty="0"/>
              <a:t>Slow moving/stationary weather events?</a:t>
            </a:r>
          </a:p>
        </p:txBody>
      </p:sp>
      <p:pic>
        <p:nvPicPr>
          <p:cNvPr id="9" name="Picture 8">
            <a:extLst>
              <a:ext uri="{FF2B5EF4-FFF2-40B4-BE49-F238E27FC236}">
                <a16:creationId xmlns:a16="http://schemas.microsoft.com/office/drawing/2014/main" id="{ABE3DC07-8888-4B5D-BEE7-B3A45D101F21}"/>
              </a:ext>
            </a:extLst>
          </p:cNvPr>
          <p:cNvPicPr>
            <a:picLocks noChangeAspect="1"/>
          </p:cNvPicPr>
          <p:nvPr/>
        </p:nvPicPr>
        <p:blipFill>
          <a:blip r:embed="rId5"/>
          <a:stretch>
            <a:fillRect/>
          </a:stretch>
        </p:blipFill>
        <p:spPr>
          <a:xfrm>
            <a:off x="148302" y="3979085"/>
            <a:ext cx="4534786" cy="2685330"/>
          </a:xfrm>
          <a:prstGeom prst="rect">
            <a:avLst/>
          </a:prstGeom>
        </p:spPr>
      </p:pic>
      <p:pic>
        <p:nvPicPr>
          <p:cNvPr id="16" name="Picture 15">
            <a:extLst>
              <a:ext uri="{FF2B5EF4-FFF2-40B4-BE49-F238E27FC236}">
                <a16:creationId xmlns:a16="http://schemas.microsoft.com/office/drawing/2014/main" id="{D32430DB-65FE-4868-839E-22DAF92B9CDA}"/>
              </a:ext>
            </a:extLst>
          </p:cNvPr>
          <p:cNvPicPr>
            <a:picLocks noChangeAspect="1"/>
          </p:cNvPicPr>
          <p:nvPr/>
        </p:nvPicPr>
        <p:blipFill>
          <a:blip r:embed="rId6"/>
          <a:stretch>
            <a:fillRect/>
          </a:stretch>
        </p:blipFill>
        <p:spPr>
          <a:xfrm>
            <a:off x="4612071" y="4322339"/>
            <a:ext cx="438560" cy="1998822"/>
          </a:xfrm>
          <a:prstGeom prst="rect">
            <a:avLst/>
          </a:prstGeom>
        </p:spPr>
      </p:pic>
      <p:sp>
        <p:nvSpPr>
          <p:cNvPr id="17" name="Rectangle 16">
            <a:extLst>
              <a:ext uri="{FF2B5EF4-FFF2-40B4-BE49-F238E27FC236}">
                <a16:creationId xmlns:a16="http://schemas.microsoft.com/office/drawing/2014/main" id="{C7A52770-B601-47E2-8CA1-2E56385E7FFA}"/>
              </a:ext>
            </a:extLst>
          </p:cNvPr>
          <p:cNvSpPr/>
          <p:nvPr/>
        </p:nvSpPr>
        <p:spPr>
          <a:xfrm>
            <a:off x="380439" y="6559042"/>
            <a:ext cx="4572000" cy="276999"/>
          </a:xfrm>
          <a:prstGeom prst="rect">
            <a:avLst/>
          </a:prstGeom>
        </p:spPr>
        <p:txBody>
          <a:bodyPr>
            <a:spAutoFit/>
          </a:bodyPr>
          <a:lstStyle/>
          <a:p>
            <a:r>
              <a:rPr lang="en-AU" sz="1200" dirty="0"/>
              <a:t>www.bom.gov.au/climate/current/statements/scs69.pdf</a:t>
            </a:r>
          </a:p>
        </p:txBody>
      </p:sp>
      <p:sp>
        <p:nvSpPr>
          <p:cNvPr id="18" name="Rectangle 17">
            <a:extLst>
              <a:ext uri="{FF2B5EF4-FFF2-40B4-BE49-F238E27FC236}">
                <a16:creationId xmlns:a16="http://schemas.microsoft.com/office/drawing/2014/main" id="{F47A1569-16B3-4B69-8FF7-7C31B35289B4}"/>
              </a:ext>
            </a:extLst>
          </p:cNvPr>
          <p:cNvSpPr/>
          <p:nvPr/>
        </p:nvSpPr>
        <p:spPr>
          <a:xfrm>
            <a:off x="599245" y="522945"/>
            <a:ext cx="3398558" cy="2462213"/>
          </a:xfrm>
          <a:prstGeom prst="rect">
            <a:avLst/>
          </a:prstGeom>
        </p:spPr>
        <p:txBody>
          <a:bodyPr wrap="none">
            <a:spAutoFit/>
          </a:bodyPr>
          <a:lstStyle/>
          <a:p>
            <a:pPr algn="ctr">
              <a:spcBef>
                <a:spcPct val="50000"/>
              </a:spcBef>
            </a:pPr>
            <a:r>
              <a:rPr lang="en-AU" sz="2800" b="1" dirty="0">
                <a:solidFill>
                  <a:srgbClr val="000000"/>
                </a:solidFill>
                <a:ea typeface="ＭＳ Ｐゴシック" charset="-128"/>
              </a:rPr>
              <a:t>Drier pattern overall, </a:t>
            </a:r>
          </a:p>
          <a:p>
            <a:pPr algn="ctr">
              <a:spcBef>
                <a:spcPct val="50000"/>
              </a:spcBef>
            </a:pPr>
            <a:r>
              <a:rPr lang="en-AU" sz="2800" b="1" dirty="0">
                <a:solidFill>
                  <a:srgbClr val="000000"/>
                </a:solidFill>
                <a:ea typeface="ＭＳ Ｐゴシック" charset="-128"/>
              </a:rPr>
              <a:t>but increases in </a:t>
            </a:r>
          </a:p>
          <a:p>
            <a:pPr algn="ctr">
              <a:spcBef>
                <a:spcPct val="50000"/>
              </a:spcBef>
            </a:pPr>
            <a:r>
              <a:rPr lang="en-AU" sz="2800" b="1" dirty="0">
                <a:solidFill>
                  <a:srgbClr val="000000"/>
                </a:solidFill>
                <a:ea typeface="ＭＳ Ｐゴシック" charset="-128"/>
              </a:rPr>
              <a:t>rainfall intensity……</a:t>
            </a:r>
          </a:p>
          <a:p>
            <a:pPr algn="ctr">
              <a:spcBef>
                <a:spcPct val="50000"/>
              </a:spcBef>
            </a:pPr>
            <a:endParaRPr lang="en-AU" sz="2800" b="1" dirty="0">
              <a:solidFill>
                <a:srgbClr val="000000"/>
              </a:solidFill>
              <a:ea typeface="ＭＳ Ｐゴシック" charset="-128"/>
            </a:endParaRPr>
          </a:p>
        </p:txBody>
      </p:sp>
    </p:spTree>
    <p:extLst>
      <p:ext uri="{BB962C8B-B14F-4D97-AF65-F5344CB8AC3E}">
        <p14:creationId xmlns:p14="http://schemas.microsoft.com/office/powerpoint/2010/main" val="266233673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0378E4-DFF3-415D-9578-323BF0781683}"/>
              </a:ext>
            </a:extLst>
          </p:cNvPr>
          <p:cNvPicPr>
            <a:picLocks noChangeAspect="1"/>
          </p:cNvPicPr>
          <p:nvPr/>
        </p:nvPicPr>
        <p:blipFill>
          <a:blip r:embed="rId3"/>
          <a:stretch>
            <a:fillRect/>
          </a:stretch>
        </p:blipFill>
        <p:spPr>
          <a:xfrm>
            <a:off x="0" y="6050363"/>
            <a:ext cx="1866900" cy="704850"/>
          </a:xfrm>
          <a:prstGeom prst="rect">
            <a:avLst/>
          </a:prstGeom>
        </p:spPr>
      </p:pic>
      <p:pic>
        <p:nvPicPr>
          <p:cNvPr id="2" name="Picture 1">
            <a:extLst>
              <a:ext uri="{FF2B5EF4-FFF2-40B4-BE49-F238E27FC236}">
                <a16:creationId xmlns:a16="http://schemas.microsoft.com/office/drawing/2014/main" id="{9E51555F-5BF8-418E-924F-0001E2BBEF5A}"/>
              </a:ext>
            </a:extLst>
          </p:cNvPr>
          <p:cNvPicPr>
            <a:picLocks noChangeAspect="1"/>
          </p:cNvPicPr>
          <p:nvPr/>
        </p:nvPicPr>
        <p:blipFill>
          <a:blip r:embed="rId4"/>
          <a:stretch>
            <a:fillRect/>
          </a:stretch>
        </p:blipFill>
        <p:spPr>
          <a:xfrm>
            <a:off x="1014414" y="596217"/>
            <a:ext cx="6743700" cy="4381500"/>
          </a:xfrm>
          <a:prstGeom prst="rect">
            <a:avLst/>
          </a:prstGeom>
        </p:spPr>
      </p:pic>
      <p:sp>
        <p:nvSpPr>
          <p:cNvPr id="3" name="Rectangle 2">
            <a:extLst>
              <a:ext uri="{FF2B5EF4-FFF2-40B4-BE49-F238E27FC236}">
                <a16:creationId xmlns:a16="http://schemas.microsoft.com/office/drawing/2014/main" id="{795631E8-5464-463C-9A2A-DBFF78CEA30F}"/>
              </a:ext>
            </a:extLst>
          </p:cNvPr>
          <p:cNvSpPr/>
          <p:nvPr/>
        </p:nvSpPr>
        <p:spPr>
          <a:xfrm>
            <a:off x="685799" y="4977717"/>
            <a:ext cx="7443787" cy="646331"/>
          </a:xfrm>
          <a:prstGeom prst="rect">
            <a:avLst/>
          </a:prstGeom>
        </p:spPr>
        <p:txBody>
          <a:bodyPr wrap="square">
            <a:spAutoFit/>
          </a:bodyPr>
          <a:lstStyle/>
          <a:p>
            <a:r>
              <a:rPr lang="en-AU" dirty="0">
                <a:hlinkClick r:id="rId5"/>
              </a:rPr>
              <a:t>https://water.vic.gov.au/__data/assets/pdf_file/0014/52331/Guidelines-for-Assessing-the-Impact-of-Climate-Change-on-Water-Availability-in-Victoria.pdf</a:t>
            </a:r>
            <a:endParaRPr lang="en-AU" dirty="0"/>
          </a:p>
        </p:txBody>
      </p:sp>
    </p:spTree>
    <p:extLst>
      <p:ext uri="{BB962C8B-B14F-4D97-AF65-F5344CB8AC3E}">
        <p14:creationId xmlns:p14="http://schemas.microsoft.com/office/powerpoint/2010/main" val="201129232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ext Box 2">
            <a:extLst>
              <a:ext uri="{FF2B5EF4-FFF2-40B4-BE49-F238E27FC236}">
                <a16:creationId xmlns:a16="http://schemas.microsoft.com/office/drawing/2014/main" id="{7F5A13F0-278E-4DD3-8CBF-36B7005332E8}"/>
              </a:ext>
            </a:extLst>
          </p:cNvPr>
          <p:cNvSpPr txBox="1">
            <a:spLocks noChangeArrowheads="1"/>
          </p:cNvSpPr>
          <p:nvPr/>
        </p:nvSpPr>
        <p:spPr bwMode="auto">
          <a:xfrm>
            <a:off x="468313" y="765175"/>
            <a:ext cx="8208962"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endParaRPr lang="en-AU" altLang="en-US" sz="2000">
              <a:ea typeface="MS PGothic" panose="020B0600070205080204" pitchFamily="34" charset="-128"/>
            </a:endParaRPr>
          </a:p>
          <a:p>
            <a:pPr algn="l"/>
            <a:endParaRPr lang="en-AU" altLang="en-US" sz="2000">
              <a:ea typeface="MS PGothic" panose="020B0600070205080204" pitchFamily="34" charset="-128"/>
            </a:endParaRPr>
          </a:p>
          <a:p>
            <a:pPr algn="l"/>
            <a:endParaRPr lang="en-AU" altLang="en-US" sz="1600">
              <a:ea typeface="MS PGothic" panose="020B0600070205080204" pitchFamily="34" charset="-128"/>
            </a:endParaRPr>
          </a:p>
          <a:p>
            <a:pPr algn="l">
              <a:spcBef>
                <a:spcPct val="50000"/>
              </a:spcBef>
            </a:pPr>
            <a:endParaRPr lang="en-AU" altLang="en-US">
              <a:ea typeface="MS PGothic" panose="020B0600070205080204" pitchFamily="34" charset="-128"/>
            </a:endParaRPr>
          </a:p>
        </p:txBody>
      </p:sp>
      <p:sp>
        <p:nvSpPr>
          <p:cNvPr id="402435" name="Text Box 3">
            <a:extLst>
              <a:ext uri="{FF2B5EF4-FFF2-40B4-BE49-F238E27FC236}">
                <a16:creationId xmlns:a16="http://schemas.microsoft.com/office/drawing/2014/main" id="{1E93A6E4-B30C-4B35-B841-2044C0A08186}"/>
              </a:ext>
            </a:extLst>
          </p:cNvPr>
          <p:cNvSpPr txBox="1">
            <a:spLocks noChangeArrowheads="1"/>
          </p:cNvSpPr>
          <p:nvPr/>
        </p:nvSpPr>
        <p:spPr bwMode="auto">
          <a:xfrm>
            <a:off x="352425" y="609600"/>
            <a:ext cx="8072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endParaRPr lang="en-US" altLang="en-US">
              <a:ea typeface="MS PGothic" panose="020B0600070205080204" pitchFamily="34" charset="-128"/>
            </a:endParaRPr>
          </a:p>
        </p:txBody>
      </p:sp>
      <p:pic>
        <p:nvPicPr>
          <p:cNvPr id="4" name="Picture 3">
            <a:extLst>
              <a:ext uri="{FF2B5EF4-FFF2-40B4-BE49-F238E27FC236}">
                <a16:creationId xmlns:a16="http://schemas.microsoft.com/office/drawing/2014/main" id="{09347FA1-165C-491B-BBAA-2E797465A882}"/>
              </a:ext>
            </a:extLst>
          </p:cNvPr>
          <p:cNvPicPr>
            <a:picLocks noChangeAspect="1"/>
          </p:cNvPicPr>
          <p:nvPr/>
        </p:nvPicPr>
        <p:blipFill>
          <a:blip r:embed="rId4"/>
          <a:stretch>
            <a:fillRect/>
          </a:stretch>
        </p:blipFill>
        <p:spPr>
          <a:xfrm>
            <a:off x="253852" y="6257703"/>
            <a:ext cx="1257300" cy="552450"/>
          </a:xfrm>
          <a:prstGeom prst="rect">
            <a:avLst/>
          </a:prstGeom>
        </p:spPr>
      </p:pic>
      <p:pic>
        <p:nvPicPr>
          <p:cNvPr id="2" name="Picture 1">
            <a:extLst>
              <a:ext uri="{FF2B5EF4-FFF2-40B4-BE49-F238E27FC236}">
                <a16:creationId xmlns:a16="http://schemas.microsoft.com/office/drawing/2014/main" id="{407F0419-F10D-4083-959C-5BA5FE06357D}"/>
              </a:ext>
            </a:extLst>
          </p:cNvPr>
          <p:cNvPicPr>
            <a:picLocks noChangeAspect="1"/>
          </p:cNvPicPr>
          <p:nvPr/>
        </p:nvPicPr>
        <p:blipFill>
          <a:blip r:embed="rId5"/>
          <a:stretch>
            <a:fillRect/>
          </a:stretch>
        </p:blipFill>
        <p:spPr>
          <a:xfrm>
            <a:off x="4686300" y="328582"/>
            <a:ext cx="4457700" cy="3536188"/>
          </a:xfrm>
          <a:prstGeom prst="rect">
            <a:avLst/>
          </a:prstGeom>
        </p:spPr>
      </p:pic>
      <p:pic>
        <p:nvPicPr>
          <p:cNvPr id="5" name="Picture 4">
            <a:extLst>
              <a:ext uri="{FF2B5EF4-FFF2-40B4-BE49-F238E27FC236}">
                <a16:creationId xmlns:a16="http://schemas.microsoft.com/office/drawing/2014/main" id="{F1D594AA-C88D-40ED-988B-23CF9352DAAB}"/>
              </a:ext>
            </a:extLst>
          </p:cNvPr>
          <p:cNvPicPr>
            <a:picLocks noChangeAspect="1"/>
          </p:cNvPicPr>
          <p:nvPr/>
        </p:nvPicPr>
        <p:blipFill>
          <a:blip r:embed="rId6"/>
          <a:stretch>
            <a:fillRect/>
          </a:stretch>
        </p:blipFill>
        <p:spPr>
          <a:xfrm>
            <a:off x="0" y="310809"/>
            <a:ext cx="4903578" cy="3626531"/>
          </a:xfrm>
          <a:prstGeom prst="rect">
            <a:avLst/>
          </a:prstGeom>
        </p:spPr>
      </p:pic>
      <p:sp>
        <p:nvSpPr>
          <p:cNvPr id="8" name="Rectangle 7">
            <a:extLst>
              <a:ext uri="{FF2B5EF4-FFF2-40B4-BE49-F238E27FC236}">
                <a16:creationId xmlns:a16="http://schemas.microsoft.com/office/drawing/2014/main" id="{839C9AE4-BA0B-4CD6-AFFC-CAB3822A8C47}"/>
              </a:ext>
            </a:extLst>
          </p:cNvPr>
          <p:cNvSpPr/>
          <p:nvPr/>
        </p:nvSpPr>
        <p:spPr>
          <a:xfrm>
            <a:off x="150898" y="5079299"/>
            <a:ext cx="9100258" cy="338554"/>
          </a:xfrm>
          <a:prstGeom prst="rect">
            <a:avLst/>
          </a:prstGeom>
        </p:spPr>
        <p:txBody>
          <a:bodyPr wrap="square">
            <a:spAutoFit/>
          </a:bodyPr>
          <a:lstStyle/>
          <a:p>
            <a:r>
              <a:rPr lang="en-AU" sz="1600" dirty="0">
                <a:hlinkClick r:id="rId7"/>
              </a:rPr>
              <a:t>www.climatechange.vic.gov.au/adapting-to-climate-change-impacts/victorian-climate-projections-2019</a:t>
            </a:r>
            <a:endParaRPr lang="en-AU" sz="1600" dirty="0"/>
          </a:p>
        </p:txBody>
      </p:sp>
    </p:spTree>
    <p:custDataLst>
      <p:tags r:id="rId1"/>
    </p:custDataLst>
    <p:extLst>
      <p:ext uri="{BB962C8B-B14F-4D97-AF65-F5344CB8AC3E}">
        <p14:creationId xmlns:p14="http://schemas.microsoft.com/office/powerpoint/2010/main" val="330077672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42991D-4AA7-4251-BF7F-BB5D7EA50F41}"/>
              </a:ext>
            </a:extLst>
          </p:cNvPr>
          <p:cNvPicPr>
            <a:picLocks noChangeAspect="1"/>
          </p:cNvPicPr>
          <p:nvPr/>
        </p:nvPicPr>
        <p:blipFill>
          <a:blip r:embed="rId4"/>
          <a:stretch>
            <a:fillRect/>
          </a:stretch>
        </p:blipFill>
        <p:spPr>
          <a:xfrm>
            <a:off x="1915886" y="0"/>
            <a:ext cx="7228114" cy="4024205"/>
          </a:xfrm>
          <a:prstGeom prst="rect">
            <a:avLst/>
          </a:prstGeom>
        </p:spPr>
      </p:pic>
      <p:pic>
        <p:nvPicPr>
          <p:cNvPr id="11" name="Picture 10">
            <a:extLst>
              <a:ext uri="{FF2B5EF4-FFF2-40B4-BE49-F238E27FC236}">
                <a16:creationId xmlns:a16="http://schemas.microsoft.com/office/drawing/2014/main" id="{22192A67-1DE2-4351-8E6E-320DD6604406}"/>
              </a:ext>
            </a:extLst>
          </p:cNvPr>
          <p:cNvPicPr>
            <a:picLocks noChangeAspect="1"/>
          </p:cNvPicPr>
          <p:nvPr/>
        </p:nvPicPr>
        <p:blipFill>
          <a:blip r:embed="rId5"/>
          <a:stretch>
            <a:fillRect/>
          </a:stretch>
        </p:blipFill>
        <p:spPr>
          <a:xfrm>
            <a:off x="96210" y="6042817"/>
            <a:ext cx="1866900" cy="723900"/>
          </a:xfrm>
          <a:prstGeom prst="rect">
            <a:avLst/>
          </a:prstGeom>
        </p:spPr>
      </p:pic>
      <p:sp>
        <p:nvSpPr>
          <p:cNvPr id="12" name="TextBox 11">
            <a:extLst>
              <a:ext uri="{FF2B5EF4-FFF2-40B4-BE49-F238E27FC236}">
                <a16:creationId xmlns:a16="http://schemas.microsoft.com/office/drawing/2014/main" id="{F3F24117-A7CB-448A-B906-B6D315779FB2}"/>
              </a:ext>
            </a:extLst>
          </p:cNvPr>
          <p:cNvSpPr txBox="1"/>
          <p:nvPr/>
        </p:nvSpPr>
        <p:spPr>
          <a:xfrm>
            <a:off x="1817914" y="2159594"/>
            <a:ext cx="5508172" cy="1200329"/>
          </a:xfrm>
          <a:prstGeom prst="rect">
            <a:avLst/>
          </a:prstGeom>
          <a:noFill/>
        </p:spPr>
        <p:txBody>
          <a:bodyPr wrap="square" rtlCol="0">
            <a:spAutoFit/>
          </a:bodyPr>
          <a:lstStyle/>
          <a:p>
            <a:r>
              <a:rPr lang="en-AU" sz="2400" b="1" dirty="0">
                <a:solidFill>
                  <a:schemeClr val="bg1"/>
                </a:solidFill>
              </a:rPr>
              <a:t>Note: BoM-CSIRO NRM brochures </a:t>
            </a:r>
            <a:r>
              <a:rPr lang="en-AU" sz="2400" dirty="0">
                <a:hlinkClick r:id="rId6"/>
              </a:rPr>
              <a:t>www.bom.gov.au/climate/climate-guides</a:t>
            </a:r>
            <a:endParaRPr lang="en-AU" sz="2400" dirty="0"/>
          </a:p>
          <a:p>
            <a:r>
              <a:rPr lang="en-AU" sz="2400" b="1" dirty="0">
                <a:solidFill>
                  <a:schemeClr val="bg1"/>
                </a:solidFill>
              </a:rPr>
              <a:t>soon…… (Luke Shelley)</a:t>
            </a:r>
          </a:p>
        </p:txBody>
      </p:sp>
      <p:pic>
        <p:nvPicPr>
          <p:cNvPr id="4" name="Picture 3">
            <a:extLst>
              <a:ext uri="{FF2B5EF4-FFF2-40B4-BE49-F238E27FC236}">
                <a16:creationId xmlns:a16="http://schemas.microsoft.com/office/drawing/2014/main" id="{F2CFF9C4-1B51-470E-A791-31DE05F9D57A}"/>
              </a:ext>
            </a:extLst>
          </p:cNvPr>
          <p:cNvPicPr>
            <a:picLocks noChangeAspect="1"/>
          </p:cNvPicPr>
          <p:nvPr/>
        </p:nvPicPr>
        <p:blipFill>
          <a:blip r:embed="rId7"/>
          <a:stretch>
            <a:fillRect/>
          </a:stretch>
        </p:blipFill>
        <p:spPr>
          <a:xfrm>
            <a:off x="259321" y="4336026"/>
            <a:ext cx="8694860" cy="2430691"/>
          </a:xfrm>
          <a:prstGeom prst="rect">
            <a:avLst/>
          </a:prstGeom>
        </p:spPr>
      </p:pic>
    </p:spTree>
    <p:custDataLst>
      <p:tags r:id="rId1"/>
    </p:custDataLst>
    <p:extLst>
      <p:ext uri="{BB962C8B-B14F-4D97-AF65-F5344CB8AC3E}">
        <p14:creationId xmlns:p14="http://schemas.microsoft.com/office/powerpoint/2010/main" val="3049398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2192A67-1DE2-4351-8E6E-320DD6604406}"/>
              </a:ext>
            </a:extLst>
          </p:cNvPr>
          <p:cNvPicPr>
            <a:picLocks noChangeAspect="1"/>
          </p:cNvPicPr>
          <p:nvPr/>
        </p:nvPicPr>
        <p:blipFill>
          <a:blip r:embed="rId4"/>
          <a:stretch>
            <a:fillRect/>
          </a:stretch>
        </p:blipFill>
        <p:spPr>
          <a:xfrm>
            <a:off x="96210" y="6042817"/>
            <a:ext cx="1866900" cy="723900"/>
          </a:xfrm>
          <a:prstGeom prst="rect">
            <a:avLst/>
          </a:prstGeom>
        </p:spPr>
      </p:pic>
      <p:pic>
        <p:nvPicPr>
          <p:cNvPr id="3" name="Picture 2">
            <a:extLst>
              <a:ext uri="{FF2B5EF4-FFF2-40B4-BE49-F238E27FC236}">
                <a16:creationId xmlns:a16="http://schemas.microsoft.com/office/drawing/2014/main" id="{A1FE6C1B-1DF1-43B3-908B-868B9EE06582}"/>
              </a:ext>
            </a:extLst>
          </p:cNvPr>
          <p:cNvPicPr>
            <a:picLocks noChangeAspect="1"/>
          </p:cNvPicPr>
          <p:nvPr/>
        </p:nvPicPr>
        <p:blipFill>
          <a:blip r:embed="rId5"/>
          <a:stretch>
            <a:fillRect/>
          </a:stretch>
        </p:blipFill>
        <p:spPr>
          <a:xfrm>
            <a:off x="0" y="0"/>
            <a:ext cx="5630285" cy="6858000"/>
          </a:xfrm>
          <a:prstGeom prst="rect">
            <a:avLst/>
          </a:prstGeom>
        </p:spPr>
      </p:pic>
      <p:pic>
        <p:nvPicPr>
          <p:cNvPr id="4" name="Picture 3">
            <a:extLst>
              <a:ext uri="{FF2B5EF4-FFF2-40B4-BE49-F238E27FC236}">
                <a16:creationId xmlns:a16="http://schemas.microsoft.com/office/drawing/2014/main" id="{F9A4CBB1-6405-4B13-B425-F81EDD56ABE3}"/>
              </a:ext>
            </a:extLst>
          </p:cNvPr>
          <p:cNvPicPr>
            <a:picLocks noChangeAspect="1"/>
          </p:cNvPicPr>
          <p:nvPr/>
        </p:nvPicPr>
        <p:blipFill>
          <a:blip r:embed="rId6"/>
          <a:stretch>
            <a:fillRect/>
          </a:stretch>
        </p:blipFill>
        <p:spPr>
          <a:xfrm>
            <a:off x="5547219" y="2521743"/>
            <a:ext cx="3596781" cy="2028825"/>
          </a:xfrm>
          <a:prstGeom prst="rect">
            <a:avLst/>
          </a:prstGeom>
        </p:spPr>
      </p:pic>
      <p:sp>
        <p:nvSpPr>
          <p:cNvPr id="8" name="TextBox 7">
            <a:extLst>
              <a:ext uri="{FF2B5EF4-FFF2-40B4-BE49-F238E27FC236}">
                <a16:creationId xmlns:a16="http://schemas.microsoft.com/office/drawing/2014/main" id="{9C528211-8069-466D-8966-1C7E831B3D36}"/>
              </a:ext>
            </a:extLst>
          </p:cNvPr>
          <p:cNvSpPr txBox="1"/>
          <p:nvPr/>
        </p:nvSpPr>
        <p:spPr>
          <a:xfrm>
            <a:off x="5630285" y="4827121"/>
            <a:ext cx="6950868" cy="584775"/>
          </a:xfrm>
          <a:prstGeom prst="rect">
            <a:avLst/>
          </a:prstGeom>
          <a:noFill/>
        </p:spPr>
        <p:txBody>
          <a:bodyPr wrap="square" rtlCol="0">
            <a:spAutoFit/>
          </a:bodyPr>
          <a:lstStyle/>
          <a:p>
            <a:r>
              <a:rPr lang="en-AU" sz="1600" dirty="0">
                <a:solidFill>
                  <a:schemeClr val="accent1"/>
                </a:solidFill>
                <a:hlinkClick r:id="rId7">
                  <a:extLst>
                    <a:ext uri="{A12FA001-AC4F-418D-AE19-62706E023703}">
                      <ahyp:hlinkClr xmlns:ahyp="http://schemas.microsoft.com/office/drawing/2018/hyperlinkcolor" val="tx"/>
                    </a:ext>
                  </a:extLst>
                </a:hlinkClick>
              </a:rPr>
              <a:t>www.agriculture.vic.gov.au/climaterisk</a:t>
            </a:r>
            <a:endParaRPr lang="en-AU" sz="1600" dirty="0">
              <a:solidFill>
                <a:schemeClr val="accent1"/>
              </a:solidFill>
            </a:endParaRPr>
          </a:p>
          <a:p>
            <a:endParaRPr lang="en-AU" sz="1600" dirty="0">
              <a:solidFill>
                <a:schemeClr val="accent1"/>
              </a:solidFill>
            </a:endParaRPr>
          </a:p>
        </p:txBody>
      </p:sp>
      <p:sp>
        <p:nvSpPr>
          <p:cNvPr id="5" name="TextBox 4">
            <a:extLst>
              <a:ext uri="{FF2B5EF4-FFF2-40B4-BE49-F238E27FC236}">
                <a16:creationId xmlns:a16="http://schemas.microsoft.com/office/drawing/2014/main" id="{09DF01DB-5B64-4864-B5D8-ACBF3CE0704D}"/>
              </a:ext>
            </a:extLst>
          </p:cNvPr>
          <p:cNvSpPr txBox="1"/>
          <p:nvPr/>
        </p:nvSpPr>
        <p:spPr>
          <a:xfrm>
            <a:off x="5630285" y="453542"/>
            <a:ext cx="3464927" cy="2308324"/>
          </a:xfrm>
          <a:prstGeom prst="rect">
            <a:avLst/>
          </a:prstGeom>
          <a:noFill/>
        </p:spPr>
        <p:txBody>
          <a:bodyPr wrap="square" rtlCol="0">
            <a:spAutoFit/>
          </a:bodyPr>
          <a:lstStyle/>
          <a:p>
            <a:r>
              <a:rPr lang="en-AU" b="1" dirty="0"/>
              <a:t>Climate Webinar Series 2020</a:t>
            </a:r>
          </a:p>
          <a:p>
            <a:pPr marL="285750" indent="-285750">
              <a:buFont typeface="Arial" panose="020B0604020202020204" pitchFamily="34" charset="0"/>
              <a:buChar char="•"/>
            </a:pPr>
            <a:r>
              <a:rPr lang="en-AU" dirty="0"/>
              <a:t>Lunchtime – join via internet – ask questions</a:t>
            </a:r>
          </a:p>
          <a:p>
            <a:pPr marL="285750" indent="-285750">
              <a:buFont typeface="Arial" panose="020B0604020202020204" pitchFamily="34" charset="0"/>
              <a:buChar char="•"/>
            </a:pPr>
            <a:r>
              <a:rPr lang="en-AU" dirty="0"/>
              <a:t>Leading speakers</a:t>
            </a:r>
          </a:p>
          <a:p>
            <a:pPr marL="285750" indent="-285750">
              <a:buFont typeface="Arial" panose="020B0604020202020204" pitchFamily="34" charset="0"/>
              <a:buChar char="•"/>
            </a:pPr>
            <a:r>
              <a:rPr lang="en-AU" dirty="0"/>
              <a:t>Recordings to watch when suits</a:t>
            </a:r>
          </a:p>
          <a:p>
            <a:pPr marL="285750" indent="-285750">
              <a:buFont typeface="Arial" panose="020B0604020202020204" pitchFamily="34" charset="0"/>
              <a:buChar char="•"/>
            </a:pPr>
            <a:r>
              <a:rPr lang="en-AU" dirty="0"/>
              <a:t>Free – subscribe to be emailed updates……..</a:t>
            </a:r>
          </a:p>
          <a:p>
            <a:endParaRPr lang="en-AU" dirty="0"/>
          </a:p>
        </p:txBody>
      </p:sp>
    </p:spTree>
    <p:custDataLst>
      <p:tags r:id="rId1"/>
    </p:custDataLst>
    <p:extLst>
      <p:ext uri="{BB962C8B-B14F-4D97-AF65-F5344CB8AC3E}">
        <p14:creationId xmlns:p14="http://schemas.microsoft.com/office/powerpoint/2010/main" val="2920041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ircle of control influence and concern">
            <a:extLst>
              <a:ext uri="{FF2B5EF4-FFF2-40B4-BE49-F238E27FC236}">
                <a16:creationId xmlns:a16="http://schemas.microsoft.com/office/drawing/2014/main" id="{04100771-659A-4993-A2FF-4D17B90E1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8846"/>
            <a:ext cx="6132945" cy="61329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3668C62-DF6F-4FD8-AC0D-430DBF06E481}"/>
              </a:ext>
            </a:extLst>
          </p:cNvPr>
          <p:cNvSpPr/>
          <p:nvPr/>
        </p:nvSpPr>
        <p:spPr>
          <a:xfrm>
            <a:off x="6645564" y="967663"/>
            <a:ext cx="2627745" cy="4154984"/>
          </a:xfrm>
          <a:prstGeom prst="rect">
            <a:avLst/>
          </a:prstGeom>
        </p:spPr>
        <p:txBody>
          <a:bodyPr wrap="square">
            <a:spAutoFit/>
          </a:bodyPr>
          <a:lstStyle/>
          <a:p>
            <a:pPr lvl="0">
              <a:spcAft>
                <a:spcPts val="0"/>
              </a:spcAft>
            </a:pPr>
            <a:r>
              <a:rPr lang="en-AU" sz="24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Circles of concern, influence,</a:t>
            </a:r>
          </a:p>
          <a:p>
            <a:pPr lvl="0">
              <a:spcAft>
                <a:spcPts val="0"/>
              </a:spcAft>
            </a:pPr>
            <a:r>
              <a:rPr lang="en-AU" sz="24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and control.  </a:t>
            </a:r>
          </a:p>
          <a:p>
            <a:pPr lvl="0">
              <a:spcAft>
                <a:spcPts val="0"/>
              </a:spcAft>
            </a:pPr>
            <a:endParaRPr lang="en-AU" sz="240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lvl="0">
              <a:spcAft>
                <a:spcPts val="0"/>
              </a:spcAft>
            </a:pPr>
            <a:r>
              <a:rPr lang="en-AU" sz="24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Steps to taking your own actions….</a:t>
            </a:r>
          </a:p>
          <a:p>
            <a:pPr lvl="0">
              <a:spcAft>
                <a:spcPts val="0"/>
              </a:spcAft>
            </a:pPr>
            <a:endParaRPr lang="en-AU" sz="240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lvl="0">
              <a:spcAft>
                <a:spcPts val="0"/>
              </a:spcAft>
            </a:pPr>
            <a:r>
              <a:rPr lang="en-AU" sz="24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What’s under your control?</a:t>
            </a:r>
            <a:endParaRPr lang="en-AU" sz="2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792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9" y="304599"/>
            <a:ext cx="8744426" cy="3539430"/>
          </a:xfrm>
          <a:prstGeom prst="rect">
            <a:avLst/>
          </a:prstGeom>
          <a:noFill/>
        </p:spPr>
        <p:txBody>
          <a:bodyPr wrap="square" rtlCol="0">
            <a:spAutoFit/>
          </a:bodyPr>
          <a:lstStyle/>
          <a:p>
            <a:r>
              <a:rPr lang="en-AU" sz="2800" b="1" dirty="0">
                <a:solidFill>
                  <a:srgbClr val="000000"/>
                </a:solidFill>
              </a:rPr>
              <a:t>Farmers &amp; Agriculture ingredients for success:</a:t>
            </a:r>
          </a:p>
          <a:p>
            <a:pPr marL="342900" indent="-342900">
              <a:buFont typeface="Arial" panose="020B0604020202020204" pitchFamily="34" charset="0"/>
              <a:buChar char="•"/>
            </a:pPr>
            <a:r>
              <a:rPr lang="en-AU" sz="2800" dirty="0">
                <a:solidFill>
                  <a:srgbClr val="000000"/>
                </a:solidFill>
              </a:rPr>
              <a:t>Modern technologies, R&amp;D, genetics, innovations </a:t>
            </a:r>
            <a:r>
              <a:rPr lang="en-AU" sz="2800" dirty="0" err="1">
                <a:solidFill>
                  <a:srgbClr val="000000"/>
                </a:solidFill>
              </a:rPr>
              <a:t>etc</a:t>
            </a:r>
            <a:endParaRPr lang="en-AU" sz="2800" dirty="0">
              <a:solidFill>
                <a:srgbClr val="000000"/>
              </a:solidFill>
            </a:endParaRPr>
          </a:p>
          <a:p>
            <a:pPr marL="342900" indent="-342900">
              <a:buFont typeface="Arial" panose="020B0604020202020204" pitchFamily="34" charset="0"/>
              <a:buChar char="•"/>
            </a:pPr>
            <a:r>
              <a:rPr lang="en-AU" sz="2800" dirty="0">
                <a:solidFill>
                  <a:srgbClr val="000000"/>
                </a:solidFill>
              </a:rPr>
              <a:t>Improved farm &amp; regional infrastructure (</a:t>
            </a:r>
            <a:r>
              <a:rPr lang="en-AU" sz="2800" dirty="0" err="1">
                <a:solidFill>
                  <a:srgbClr val="000000"/>
                </a:solidFill>
              </a:rPr>
              <a:t>eg</a:t>
            </a:r>
            <a:r>
              <a:rPr lang="en-AU" sz="2800" dirty="0">
                <a:solidFill>
                  <a:srgbClr val="000000"/>
                </a:solidFill>
              </a:rPr>
              <a:t> storage, water, fodder, communications, transport, social </a:t>
            </a:r>
            <a:r>
              <a:rPr lang="en-AU" sz="2800" dirty="0" err="1">
                <a:solidFill>
                  <a:srgbClr val="000000"/>
                </a:solidFill>
              </a:rPr>
              <a:t>etc</a:t>
            </a:r>
            <a:r>
              <a:rPr lang="en-AU" sz="2800" dirty="0">
                <a:solidFill>
                  <a:srgbClr val="000000"/>
                </a:solidFill>
              </a:rPr>
              <a:t>)</a:t>
            </a:r>
          </a:p>
          <a:p>
            <a:pPr marL="342900" indent="-342900">
              <a:buFont typeface="Arial" panose="020B0604020202020204" pitchFamily="34" charset="0"/>
              <a:buChar char="•"/>
            </a:pPr>
            <a:r>
              <a:rPr lang="en-AU" sz="2800" dirty="0">
                <a:solidFill>
                  <a:srgbClr val="000000"/>
                </a:solidFill>
              </a:rPr>
              <a:t>Growth in local &amp; export markets (and biosecurity)</a:t>
            </a:r>
          </a:p>
          <a:p>
            <a:pPr marL="342900" indent="-342900">
              <a:buFont typeface="Arial" panose="020B0604020202020204" pitchFamily="34" charset="0"/>
              <a:buChar char="•"/>
            </a:pPr>
            <a:r>
              <a:rPr lang="en-AU" sz="2800" dirty="0">
                <a:solidFill>
                  <a:srgbClr val="000000"/>
                </a:solidFill>
              </a:rPr>
              <a:t>Business management for variable years &amp; income</a:t>
            </a:r>
          </a:p>
          <a:p>
            <a:pPr marL="342900" indent="-342900">
              <a:buFont typeface="Arial" panose="020B0604020202020204" pitchFamily="34" charset="0"/>
              <a:buChar char="•"/>
            </a:pPr>
            <a:r>
              <a:rPr lang="en-AU" sz="2800" dirty="0">
                <a:solidFill>
                  <a:srgbClr val="000000"/>
                </a:solidFill>
              </a:rPr>
              <a:t>Farm plans, min-tillage, soils, pasture cover, NRM skills</a:t>
            </a:r>
          </a:p>
          <a:p>
            <a:pPr marL="342900" indent="-342900">
              <a:buFont typeface="Arial" panose="020B0604020202020204" pitchFamily="34" charset="0"/>
              <a:buChar char="•"/>
            </a:pPr>
            <a:r>
              <a:rPr lang="en-AU" sz="2800" dirty="0">
                <a:solidFill>
                  <a:srgbClr val="000000"/>
                </a:solidFill>
              </a:rPr>
              <a:t>Networks, knowledge channels, confidence to grow</a:t>
            </a:r>
          </a:p>
        </p:txBody>
      </p:sp>
      <p:pic>
        <p:nvPicPr>
          <p:cNvPr id="6" name="Picture 2" descr="Annual Australian mean temperature timese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084" y="3967674"/>
            <a:ext cx="3303916" cy="18329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23227" y="5926693"/>
            <a:ext cx="6941243" cy="276999"/>
          </a:xfrm>
          <a:prstGeom prst="rect">
            <a:avLst/>
          </a:prstGeom>
          <a:noFill/>
        </p:spPr>
        <p:txBody>
          <a:bodyPr wrap="square" rtlCol="0">
            <a:spAutoFit/>
          </a:bodyPr>
          <a:lstStyle/>
          <a:p>
            <a:r>
              <a:rPr lang="en-AU" sz="1200" dirty="0">
                <a:solidFill>
                  <a:srgbClr val="000000"/>
                </a:solidFill>
              </a:rPr>
              <a:t>www.agriculture.vic.gov.au/agriculture/food-and-fibre-exports</a:t>
            </a:r>
          </a:p>
        </p:txBody>
      </p:sp>
      <p:pic>
        <p:nvPicPr>
          <p:cNvPr id="1028" name="Picture 4" descr="Annual Rainfall - Total for Victo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75879"/>
            <a:ext cx="2839320" cy="21294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CECD4A9-F97C-4EBD-A450-0CF708FFDE98}"/>
              </a:ext>
            </a:extLst>
          </p:cNvPr>
          <p:cNvPicPr>
            <a:picLocks noChangeAspect="1"/>
          </p:cNvPicPr>
          <p:nvPr/>
        </p:nvPicPr>
        <p:blipFill>
          <a:blip r:embed="rId5"/>
          <a:stretch>
            <a:fillRect/>
          </a:stretch>
        </p:blipFill>
        <p:spPr>
          <a:xfrm>
            <a:off x="2839320" y="4047730"/>
            <a:ext cx="3000764" cy="1930316"/>
          </a:xfrm>
          <a:prstGeom prst="rect">
            <a:avLst/>
          </a:prstGeom>
        </p:spPr>
      </p:pic>
    </p:spTree>
    <p:extLst>
      <p:ext uri="{BB962C8B-B14F-4D97-AF65-F5344CB8AC3E}">
        <p14:creationId xmlns:p14="http://schemas.microsoft.com/office/powerpoint/2010/main" val="2242567154"/>
      </p:ext>
    </p:extLst>
  </p:cSld>
  <p:clrMapOvr>
    <a:masterClrMapping/>
  </p:clrMapOvr>
  <p:transition advTm="126496"/>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178" name="Picture 3" descr="Ridgy_chase copy"/>
          <p:cNvPicPr>
            <a:picLocks noChangeAspect="1" noChangeArrowheads="1"/>
          </p:cNvPicPr>
          <p:nvPr/>
        </p:nvPicPr>
        <p:blipFill>
          <a:blip r:embed="rId3"/>
          <a:srcRect/>
          <a:stretch>
            <a:fillRect/>
          </a:stretch>
        </p:blipFill>
        <p:spPr bwMode="auto">
          <a:xfrm>
            <a:off x="1739900" y="2725291"/>
            <a:ext cx="5400675" cy="3038475"/>
          </a:xfrm>
          <a:prstGeom prst="rect">
            <a:avLst/>
          </a:prstGeom>
          <a:noFill/>
          <a:ln w="9525">
            <a:noFill/>
            <a:miter lim="800000"/>
            <a:headEnd/>
            <a:tailEnd/>
          </a:ln>
        </p:spPr>
      </p:pic>
      <p:sp>
        <p:nvSpPr>
          <p:cNvPr id="690179" name="Text Box 4"/>
          <p:cNvSpPr txBox="1">
            <a:spLocks noChangeArrowheads="1"/>
          </p:cNvSpPr>
          <p:nvPr/>
        </p:nvSpPr>
        <p:spPr bwMode="auto">
          <a:xfrm>
            <a:off x="8626" y="6105628"/>
            <a:ext cx="8675688" cy="646331"/>
          </a:xfrm>
          <a:prstGeom prst="rect">
            <a:avLst/>
          </a:prstGeom>
          <a:noFill/>
          <a:ln w="9525" algn="ctr">
            <a:noFill/>
            <a:miter lim="800000"/>
            <a:headEnd/>
            <a:tailEnd/>
          </a:ln>
        </p:spPr>
        <p:txBody>
          <a:bodyPr>
            <a:spAutoFit/>
          </a:bodyPr>
          <a:lstStyle/>
          <a:p>
            <a:pPr algn="ctr"/>
            <a:r>
              <a:rPr lang="en-AU" dirty="0">
                <a:solidFill>
                  <a:srgbClr val="000000"/>
                </a:solidFill>
                <a:hlinkClick r:id="rId4"/>
              </a:rPr>
              <a:t>graeme.anderson@agriculture.vic.gov.au</a:t>
            </a:r>
            <a:endParaRPr lang="en-AU" dirty="0">
              <a:solidFill>
                <a:srgbClr val="000000"/>
              </a:solidFill>
            </a:endParaRPr>
          </a:p>
          <a:p>
            <a:pPr algn="ctr"/>
            <a:r>
              <a:rPr lang="en-AU" dirty="0">
                <a:solidFill>
                  <a:srgbClr val="000000"/>
                </a:solidFill>
              </a:rPr>
              <a:t>Tweets @</a:t>
            </a:r>
            <a:r>
              <a:rPr lang="en-AU" dirty="0" err="1">
                <a:solidFill>
                  <a:srgbClr val="000000"/>
                </a:solidFill>
              </a:rPr>
              <a:t>climatedogs</a:t>
            </a:r>
            <a:endParaRPr lang="en-AU" dirty="0">
              <a:solidFill>
                <a:srgbClr val="000000"/>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7199"/>
            <a:ext cx="9144000" cy="5143500"/>
          </a:xfrm>
          <a:prstGeom prst="rect">
            <a:avLst/>
          </a:prstGeom>
        </p:spPr>
      </p:pic>
      <p:sp>
        <p:nvSpPr>
          <p:cNvPr id="6" name="Text Box 2"/>
          <p:cNvSpPr txBox="1">
            <a:spLocks noChangeArrowheads="1"/>
          </p:cNvSpPr>
          <p:nvPr/>
        </p:nvSpPr>
        <p:spPr bwMode="auto">
          <a:xfrm>
            <a:off x="-179388" y="165224"/>
            <a:ext cx="9144000" cy="3539430"/>
          </a:xfrm>
          <a:prstGeom prst="rect">
            <a:avLst/>
          </a:prstGeom>
          <a:noFill/>
          <a:ln w="9525" algn="ctr">
            <a:noFill/>
            <a:miter lim="800000"/>
            <a:headEnd/>
            <a:tailEnd/>
          </a:ln>
        </p:spPr>
        <p:txBody>
          <a:bodyPr>
            <a:spAutoFit/>
          </a:bodyPr>
          <a:lstStyle/>
          <a:p>
            <a:pPr algn="ctr" eaLnBrk="0" hangingPunct="0">
              <a:spcBef>
                <a:spcPct val="50000"/>
              </a:spcBef>
            </a:pPr>
            <a:r>
              <a:rPr lang="en-AU" sz="3200" b="1" dirty="0">
                <a:solidFill>
                  <a:srgbClr val="020202"/>
                </a:solidFill>
                <a:ea typeface="MS PGothic"/>
                <a:cs typeface="MS PGothic"/>
              </a:rPr>
              <a:t>Thank You</a:t>
            </a:r>
          </a:p>
          <a:p>
            <a:pPr algn="ctr" eaLnBrk="0" hangingPunct="0">
              <a:spcBef>
                <a:spcPct val="50000"/>
              </a:spcBef>
            </a:pPr>
            <a:endParaRPr lang="en-AU" sz="3200" b="1" dirty="0">
              <a:solidFill>
                <a:srgbClr val="020202"/>
              </a:solidFill>
              <a:ea typeface="MS PGothic"/>
              <a:cs typeface="MS PGothic"/>
            </a:endParaRPr>
          </a:p>
          <a:p>
            <a:pPr algn="ctr" eaLnBrk="0" hangingPunct="0">
              <a:spcBef>
                <a:spcPct val="50000"/>
              </a:spcBef>
            </a:pPr>
            <a:endParaRPr lang="en-AU" sz="3200" b="1" dirty="0">
              <a:solidFill>
                <a:srgbClr val="020202"/>
              </a:solidFill>
              <a:ea typeface="MS PGothic"/>
              <a:cs typeface="MS PGothic"/>
            </a:endParaRPr>
          </a:p>
          <a:p>
            <a:pPr algn="ctr"/>
            <a:r>
              <a:rPr lang="en-AU" sz="1600" i="1" dirty="0">
                <a:solidFill>
                  <a:srgbClr val="020202"/>
                </a:solidFill>
                <a:latin typeface="Lucida Sans Std"/>
              </a:rPr>
              <a:t>Subscribe to ‘The Break’, Webinars etc</a:t>
            </a:r>
          </a:p>
          <a:p>
            <a:pPr algn="ctr"/>
            <a:r>
              <a:rPr lang="en-AU" sz="3200" b="1" dirty="0">
                <a:solidFill>
                  <a:srgbClr val="020202"/>
                </a:solidFill>
                <a:latin typeface="Lucida Sans Std"/>
                <a:hlinkClick r:id="rId6"/>
              </a:rPr>
              <a:t>www.agriculture.vic.gov.au/climaterisk</a:t>
            </a:r>
            <a:endParaRPr lang="en-AU" sz="3200" b="1" dirty="0">
              <a:solidFill>
                <a:srgbClr val="020202"/>
              </a:solidFill>
              <a:latin typeface="Lucida Sans Std"/>
            </a:endParaRPr>
          </a:p>
          <a:p>
            <a:pPr algn="ctr"/>
            <a:endParaRPr lang="en-AU" sz="3200" b="1" dirty="0">
              <a:solidFill>
                <a:srgbClr val="020202"/>
              </a:solidFill>
              <a:latin typeface="Lucida Sans Std"/>
            </a:endParaRPr>
          </a:p>
          <a:p>
            <a:pPr algn="ctr"/>
            <a:r>
              <a:rPr lang="en-AU" sz="1600" i="1" dirty="0">
                <a:solidFill>
                  <a:srgbClr val="020202"/>
                </a:solidFill>
                <a:latin typeface="Lucida Sans Std"/>
              </a:rPr>
              <a:t> </a:t>
            </a:r>
          </a:p>
        </p:txBody>
      </p:sp>
      <p:sp>
        <p:nvSpPr>
          <p:cNvPr id="7" name="Rectangle 6"/>
          <p:cNvSpPr/>
          <p:nvPr/>
        </p:nvSpPr>
        <p:spPr>
          <a:xfrm>
            <a:off x="5334189" y="5380699"/>
            <a:ext cx="7847463" cy="369332"/>
          </a:xfrm>
          <a:prstGeom prst="rect">
            <a:avLst/>
          </a:prstGeom>
        </p:spPr>
        <p:txBody>
          <a:bodyPr wrap="square">
            <a:spAutoFit/>
          </a:bodyPr>
          <a:lstStyle/>
          <a:p>
            <a:r>
              <a:rPr lang="en-AU" dirty="0">
                <a:hlinkClick r:id="rId7"/>
              </a:rPr>
              <a:t>www.climatekelpie.com.au</a:t>
            </a:r>
            <a:endParaRPr lang="en-AU" dirty="0"/>
          </a:p>
        </p:txBody>
      </p:sp>
    </p:spTree>
    <p:extLst>
      <p:ext uri="{BB962C8B-B14F-4D97-AF65-F5344CB8AC3E}">
        <p14:creationId xmlns:p14="http://schemas.microsoft.com/office/powerpoint/2010/main" val="1121521429"/>
      </p:ext>
    </p:extLst>
  </p:cSld>
  <p:clrMapOvr>
    <a:masterClrMapping/>
  </p:clrMapOvr>
  <p:transition advTm="16890"/>
  <p:extLst>
    <p:ext uri="{3A86A75C-4F4B-4683-9AE1-C65F6400EC91}">
      <p14:laserTraceLst xmlns:p14="http://schemas.microsoft.com/office/powerpoint/2010/main">
        <p14:tracePtLst>
          <p14:tracePt t="5923" x="1473200" y="2838450"/>
          <p14:tracePt t="6029" x="1479550" y="2832100"/>
          <p14:tracePt t="6053" x="1492250" y="2825750"/>
          <p14:tracePt t="6061" x="1504950" y="2825750"/>
          <p14:tracePt t="6077" x="1524000" y="2813050"/>
          <p14:tracePt t="6093" x="1562100" y="2787650"/>
          <p14:tracePt t="6106" x="1587500" y="2781300"/>
          <p14:tracePt t="6123" x="1625600" y="2762250"/>
          <p14:tracePt t="6141" x="1657350" y="2755900"/>
          <p14:tracePt t="6157" x="1701800" y="2749550"/>
          <p14:tracePt t="6173" x="1822450" y="2749550"/>
          <p14:tracePt t="6197" x="1898650" y="2749550"/>
          <p14:tracePt t="6213" x="1974850" y="2749550"/>
          <p14:tracePt t="6226" x="2025650" y="2749550"/>
          <p14:tracePt t="6239" x="2070100" y="2749550"/>
          <p14:tracePt t="6255" x="2101850" y="2749550"/>
          <p14:tracePt t="6272" x="2120900" y="2749550"/>
          <p14:tracePt t="6288" x="2152650" y="2749550"/>
          <p14:tracePt t="6305" x="2190750" y="2749550"/>
          <p14:tracePt t="6321" x="2254250" y="2749550"/>
          <p14:tracePt t="6338" x="2336800" y="2749550"/>
          <p14:tracePt t="6355" x="2425700" y="2749550"/>
          <p14:tracePt t="6371" x="2514600" y="2749550"/>
          <p14:tracePt t="6388" x="2609850" y="2749550"/>
          <p14:tracePt t="6404" x="2749550" y="2749550"/>
          <p14:tracePt t="6422" x="2844800" y="2749550"/>
          <p14:tracePt t="6437" x="2940050" y="2749550"/>
          <p14:tracePt t="6454" x="3022600" y="2749550"/>
          <p14:tracePt t="6470" x="3098800" y="2749550"/>
          <p14:tracePt t="6487" x="3187700" y="2749550"/>
          <p14:tracePt t="6504" x="3276600" y="2749550"/>
          <p14:tracePt t="6520" x="3378200" y="2749550"/>
          <p14:tracePt t="6537" x="3505200" y="2749550"/>
          <p14:tracePt t="6553" x="3619500" y="2749550"/>
          <p14:tracePt t="6570" x="3752850" y="2749550"/>
          <p14:tracePt t="6586" x="3873500" y="2749550"/>
          <p14:tracePt t="6603" x="3975100" y="2749550"/>
          <p14:tracePt t="6620" x="4057650" y="2749550"/>
          <p14:tracePt t="6637" x="4127500" y="2749550"/>
          <p14:tracePt t="6653" x="4171950" y="2749550"/>
          <p14:tracePt t="6669" x="4203700" y="2749550"/>
          <p14:tracePt t="6686" x="4241800" y="2749550"/>
          <p14:tracePt t="6702" x="4292600" y="2749550"/>
          <p14:tracePt t="6719" x="4349750" y="2749550"/>
          <p14:tracePt t="6736" x="4394200" y="2749550"/>
          <p14:tracePt t="6752" x="4438650" y="2749550"/>
          <p14:tracePt t="6769" x="4489450" y="2749550"/>
          <p14:tracePt t="6785" x="4533900" y="2749550"/>
          <p14:tracePt t="6802" x="4578350" y="2749550"/>
          <p14:tracePt t="6818" x="4603750" y="2749550"/>
          <p14:tracePt t="6835" x="4629150" y="2749550"/>
          <p14:tracePt t="6852" x="4667250" y="2749550"/>
          <p14:tracePt t="6868" x="4699000" y="2736850"/>
          <p14:tracePt t="6885" x="4724400" y="2730500"/>
          <p14:tracePt t="6901" x="4749800" y="2724150"/>
          <p14:tracePt t="6919" x="4768850" y="2724150"/>
          <p14:tracePt t="6934" x="4787900" y="2717800"/>
          <p14:tracePt t="6952" x="4806950" y="2717800"/>
          <p14:tracePt t="6967" x="4826000" y="2717800"/>
          <p14:tracePt t="6985" x="4838700" y="2717800"/>
          <p14:tracePt t="7001" x="4864100" y="2717800"/>
          <p14:tracePt t="7017" x="4883150" y="2717800"/>
          <p14:tracePt t="7034" x="4908550" y="2717800"/>
          <p14:tracePt t="7050" x="4940300" y="2717800"/>
          <p14:tracePt t="7067" x="4972050" y="2717800"/>
          <p14:tracePt t="7084" x="5010150" y="2717800"/>
          <p14:tracePt t="7100" x="5054600" y="2717800"/>
          <p14:tracePt t="7100" x="5067300" y="2717800"/>
          <p14:tracePt t="7117" x="5118100" y="2717800"/>
          <p14:tracePt t="7133" x="5187950" y="2717800"/>
          <p14:tracePt t="7150" x="5257800" y="2717800"/>
          <p14:tracePt t="7166" x="5321300" y="2717800"/>
          <p14:tracePt t="7183" x="5410200" y="2717800"/>
          <p14:tracePt t="7199" x="5461000" y="2717800"/>
          <p14:tracePt t="7216" x="5518150" y="2717800"/>
          <p14:tracePt t="7233" x="5562600" y="2717800"/>
          <p14:tracePt t="7249" x="5594350" y="2717800"/>
          <p14:tracePt t="7266" x="5619750" y="2717800"/>
          <p14:tracePt t="7282" x="5638800" y="2717800"/>
          <p14:tracePt t="7299" x="5657850" y="2717800"/>
          <p14:tracePt t="7315" x="5676900" y="2717800"/>
          <p14:tracePt t="7332" x="5715000" y="2717800"/>
          <p14:tracePt t="7332" x="5734050" y="2717800"/>
          <p14:tracePt t="7349" x="5772150" y="2717800"/>
          <p14:tracePt t="7365" x="5803900" y="2717800"/>
          <p14:tracePt t="7382" x="5842000" y="2717800"/>
          <p14:tracePt t="7398" x="5880100" y="2717800"/>
          <p14:tracePt t="7415" x="5918200" y="2717800"/>
          <p14:tracePt t="7431" x="5943600" y="2717800"/>
          <p14:tracePt t="7448" x="5962650" y="2717800"/>
          <p14:tracePt t="7464" x="5969000" y="2717800"/>
          <p14:tracePt t="7481" x="5981700" y="2717800"/>
          <p14:tracePt t="7498" x="5994400" y="2717800"/>
          <p14:tracePt t="7514" x="6007100" y="2717800"/>
          <p14:tracePt t="7531" x="6019800" y="2717800"/>
          <p14:tracePt t="7547" x="6038850" y="2717800"/>
          <p14:tracePt t="7564" x="6045200" y="2717800"/>
          <p14:tracePt t="7581" x="6064250" y="2717800"/>
          <p14:tracePt t="7597" x="6083300" y="2717800"/>
          <p14:tracePt t="7614" x="6121400" y="2717800"/>
          <p14:tracePt t="7630" x="6159500" y="2717800"/>
          <p14:tracePt t="7647" x="6184900" y="2717800"/>
          <p14:tracePt t="7663" x="6216650" y="2717800"/>
          <p14:tracePt t="7680" x="6248400" y="2717800"/>
          <p14:tracePt t="7696" x="6267450" y="2717800"/>
          <p14:tracePt t="7713" x="6292850" y="2717800"/>
          <p14:tracePt t="7730" x="6318250" y="2717800"/>
          <p14:tracePt t="7746" x="6330950" y="2717800"/>
          <p14:tracePt t="7763" x="6337300" y="2717800"/>
          <p14:tracePt t="7779" x="6350000" y="2717800"/>
          <p14:tracePt t="7796" x="6356350" y="2717800"/>
          <p14:tracePt t="7869" x="6362700" y="2717800"/>
          <p14:tracePt t="7925" x="6369050" y="2717800"/>
          <p14:tracePt t="7949" x="6375400" y="2717800"/>
          <p14:tracePt t="7965" x="6381750" y="2717800"/>
          <p14:tracePt t="7973" x="6394450" y="2717800"/>
          <p14:tracePt t="7978" x="6419850" y="2717800"/>
          <p14:tracePt t="7995" x="6457950" y="2717800"/>
          <p14:tracePt t="8011" x="6521450" y="2717800"/>
          <p14:tracePt t="8028" x="6610350" y="2717800"/>
          <p14:tracePt t="8028" x="6642100" y="2717800"/>
          <p14:tracePt t="8045" x="6711950" y="2717800"/>
          <p14:tracePt t="8061" x="6781800" y="2717800"/>
          <p14:tracePt t="8078" x="6851650" y="2717800"/>
          <p14:tracePt t="8094" x="6940550" y="2717800"/>
          <p14:tracePt t="8111" x="7029450" y="2717800"/>
          <p14:tracePt t="8127" x="7112000" y="2717800"/>
          <p14:tracePt t="8144" x="7188200" y="2724150"/>
          <p14:tracePt t="8160" x="7239000" y="2730500"/>
          <p14:tracePt t="8177" x="7264400" y="2743200"/>
          <p14:tracePt t="8193" x="7270750" y="2743200"/>
          <p14:tracePt t="8210" x="7283450" y="2743200"/>
          <p14:tracePt t="8429" x="7289800" y="2743200"/>
          <p14:tracePt t="8467" x="7302500" y="2743200"/>
          <p14:tracePt t="8501" x="7308850" y="2743200"/>
          <p14:tracePt t="8509" x="7321550" y="2743200"/>
          <p14:tracePt t="8525" x="7334250" y="2743200"/>
          <p14:tracePt t="8526" x="7346950" y="2743200"/>
          <p14:tracePt t="8542" x="7372350" y="2736850"/>
          <p14:tracePt t="8558" x="7410450" y="2736850"/>
          <p14:tracePt t="8575" x="7429500" y="2736850"/>
          <p14:tracePt t="8591" x="7454900" y="2736850"/>
          <p14:tracePt t="8608" x="7473950" y="2736850"/>
          <p14:tracePt t="8624" x="7493000" y="2736850"/>
          <p14:tracePt t="8641" x="7518400" y="2730500"/>
          <p14:tracePt t="8658" x="7550150" y="2730500"/>
          <p14:tracePt t="8674" x="7575550" y="2717800"/>
          <p14:tracePt t="8691" x="7594600" y="2717800"/>
          <p14:tracePt t="8707" x="7645400" y="2711450"/>
          <p14:tracePt t="8725" x="7670800" y="2711450"/>
          <p14:tracePt t="8740" x="7747000" y="2711450"/>
          <p14:tracePt t="8757" x="7804150" y="2698750"/>
          <p14:tracePt t="8773" x="7835900" y="2698750"/>
          <p14:tracePt t="8790" x="7867650" y="2692400"/>
          <p14:tracePt t="8807" x="7880350" y="2692400"/>
          <p14:tracePt t="8823" x="7893050" y="2692400"/>
          <p14:tracePt t="8840" x="7899400" y="2692400"/>
          <p14:tracePt t="8856" x="7912100" y="2686050"/>
          <p14:tracePt t="8873" x="7931150" y="2686050"/>
          <p14:tracePt t="8925" x="7937500" y="2679700"/>
          <p14:tracePt t="8989" x="7943850" y="2679700"/>
          <p14:tracePt t="8989" x="7956550" y="2679700"/>
          <p14:tracePt t="9005" x="7962900" y="2679700"/>
          <p14:tracePt t="9006" x="7988300" y="2686050"/>
          <p14:tracePt t="9045" x="7994650" y="2692400"/>
          <p14:tracePt t="9057" x="0" y="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8243" y="0"/>
            <a:ext cx="5153114" cy="369332"/>
          </a:xfrm>
          <a:prstGeom prst="rect">
            <a:avLst/>
          </a:prstGeom>
          <a:noFill/>
        </p:spPr>
        <p:txBody>
          <a:bodyPr wrap="square" rtlCol="0">
            <a:spAutoFit/>
          </a:bodyPr>
          <a:lstStyle/>
          <a:p>
            <a:r>
              <a:rPr lang="en-AU" b="1" dirty="0">
                <a:solidFill>
                  <a:schemeClr val="bg1"/>
                </a:solidFill>
              </a:rPr>
              <a:t>Weather watching….</a:t>
            </a:r>
          </a:p>
        </p:txBody>
      </p:sp>
      <p:sp>
        <p:nvSpPr>
          <p:cNvPr id="2" name="Rectangle 1"/>
          <p:cNvSpPr/>
          <p:nvPr/>
        </p:nvSpPr>
        <p:spPr>
          <a:xfrm>
            <a:off x="307087" y="369957"/>
            <a:ext cx="4149503" cy="5909310"/>
          </a:xfrm>
          <a:prstGeom prst="rect">
            <a:avLst/>
          </a:prstGeom>
        </p:spPr>
        <p:txBody>
          <a:bodyPr wrap="square">
            <a:spAutoFit/>
          </a:bodyPr>
          <a:lstStyle/>
          <a:p>
            <a:r>
              <a:rPr lang="en-AU" dirty="0"/>
              <a:t>BoM </a:t>
            </a:r>
            <a:r>
              <a:rPr lang="en-AU" dirty="0" err="1"/>
              <a:t>Chartviewer</a:t>
            </a:r>
            <a:r>
              <a:rPr lang="en-AU" dirty="0"/>
              <a:t> - Next 7 days</a:t>
            </a:r>
          </a:p>
          <a:p>
            <a:r>
              <a:rPr lang="en-AU" u="sng" dirty="0">
                <a:hlinkClick r:id="rId4"/>
              </a:rPr>
              <a:t>http://www.bom.gov.au/australia/charts/viewer/index.shtml</a:t>
            </a:r>
            <a:endParaRPr lang="en-AU" dirty="0"/>
          </a:p>
          <a:p>
            <a:r>
              <a:rPr lang="en-AU" dirty="0"/>
              <a:t> </a:t>
            </a:r>
          </a:p>
          <a:p>
            <a:endParaRPr lang="en-AU" dirty="0"/>
          </a:p>
          <a:p>
            <a:endParaRPr lang="en-AU" dirty="0"/>
          </a:p>
          <a:p>
            <a:endParaRPr lang="en-AU" dirty="0"/>
          </a:p>
          <a:p>
            <a:endParaRPr lang="en-AU" dirty="0"/>
          </a:p>
          <a:p>
            <a:endParaRPr lang="en-AU" dirty="0"/>
          </a:p>
          <a:p>
            <a:r>
              <a:rPr lang="en-AU" dirty="0"/>
              <a:t>BoM Water &amp; Land - 4 &amp; 8 day rainfall outlook</a:t>
            </a:r>
          </a:p>
          <a:p>
            <a:r>
              <a:rPr lang="en-AU" u="sng" dirty="0">
                <a:hlinkClick r:id="rId5"/>
              </a:rPr>
              <a:t>http://www.bom.gov.au/jsp/watl/rainfall/pme.jsp</a:t>
            </a:r>
            <a:endParaRPr lang="en-AU" dirty="0"/>
          </a:p>
          <a:p>
            <a:r>
              <a:rPr lang="en-AU" dirty="0"/>
              <a:t> </a:t>
            </a:r>
          </a:p>
          <a:p>
            <a:endParaRPr lang="en-AU" dirty="0"/>
          </a:p>
          <a:p>
            <a:endParaRPr lang="en-AU" dirty="0"/>
          </a:p>
          <a:p>
            <a:endParaRPr lang="en-AU" dirty="0"/>
          </a:p>
          <a:p>
            <a:r>
              <a:rPr lang="en-AU" dirty="0"/>
              <a:t>BoM Met Eye </a:t>
            </a:r>
            <a:r>
              <a:rPr lang="en-AU" dirty="0" err="1"/>
              <a:t>rain,wind</a:t>
            </a:r>
            <a:r>
              <a:rPr lang="en-AU" dirty="0"/>
              <a:t>, temp forecasts</a:t>
            </a:r>
          </a:p>
          <a:p>
            <a:r>
              <a:rPr lang="en-AU" u="sng" dirty="0">
                <a:hlinkClick r:id="rId6"/>
              </a:rPr>
              <a:t>http://www.bom.gov.au/australia/meteye/</a:t>
            </a:r>
            <a:endParaRPr lang="en-AU" u="sng" dirty="0"/>
          </a:p>
          <a:p>
            <a:endParaRPr lang="en-AU" u="sng" dirty="0"/>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0911" y="307188"/>
            <a:ext cx="2873399" cy="2087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4851" y="2701794"/>
            <a:ext cx="3066749" cy="2121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7503" y="4983093"/>
            <a:ext cx="3236808" cy="1874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DBBA495D-74E9-425D-9842-A76D87A16FF4}"/>
              </a:ext>
            </a:extLst>
          </p:cNvPr>
          <p:cNvPicPr>
            <a:picLocks noChangeAspect="1"/>
          </p:cNvPicPr>
          <p:nvPr/>
        </p:nvPicPr>
        <p:blipFill>
          <a:blip r:embed="rId10"/>
          <a:stretch>
            <a:fillRect/>
          </a:stretch>
        </p:blipFill>
        <p:spPr>
          <a:xfrm>
            <a:off x="3464013" y="5683088"/>
            <a:ext cx="2423490" cy="1192357"/>
          </a:xfrm>
          <a:prstGeom prst="rect">
            <a:avLst/>
          </a:prstGeom>
        </p:spPr>
      </p:pic>
    </p:spTree>
    <p:custDataLst>
      <p:tags r:id="rId1"/>
    </p:custDataLst>
    <p:extLst>
      <p:ext uri="{BB962C8B-B14F-4D97-AF65-F5344CB8AC3E}">
        <p14:creationId xmlns:p14="http://schemas.microsoft.com/office/powerpoint/2010/main" val="3027325717"/>
      </p:ext>
    </p:extLst>
  </p:cSld>
  <p:clrMapOvr>
    <a:masterClrMapping/>
  </p:clrMapOvr>
  <mc:AlternateContent xmlns:mc="http://schemas.openxmlformats.org/markup-compatibility/2006" xmlns:p14="http://schemas.microsoft.com/office/powerpoint/2010/main">
    <mc:Choice Requires="p14">
      <p:transition spd="slow" p14:dur="2000" advTm="107085"/>
    </mc:Choice>
    <mc:Fallback xmlns="">
      <p:transition spd="slow" advTm="107085"/>
    </mc:Fallback>
  </mc:AlternateContent>
  <p:extLst>
    <p:ext uri="{3A86A75C-4F4B-4683-9AE1-C65F6400EC91}">
      <p14:laserTraceLst xmlns:p14="http://schemas.microsoft.com/office/powerpoint/2010/main">
        <p14:tracePtLst>
          <p14:tracePt t="74206" x="7491413" y="6259513"/>
          <p14:tracePt t="74227" x="7537450" y="6224588"/>
          <p14:tracePt t="74228" x="7572375" y="6197600"/>
          <p14:tracePt t="74245" x="7697788" y="6116638"/>
          <p14:tracePt t="74260" x="7769225" y="6081713"/>
          <p14:tracePt t="74277" x="7947025" y="6010275"/>
          <p14:tracePt t="74293" x="8045450" y="5983288"/>
          <p14:tracePt t="74310" x="8224838" y="5946775"/>
          <p14:tracePt t="74327" x="8348663" y="5929313"/>
          <p14:tracePt t="74343" x="8394700" y="5919788"/>
          <p14:tracePt t="74360" x="8456613" y="5919788"/>
          <p14:tracePt t="74377" x="8555038" y="5929313"/>
          <p14:tracePt t="74393" x="8599488" y="5956300"/>
          <p14:tracePt t="74410" x="8715375" y="6018213"/>
          <p14:tracePt t="74427" x="8813800" y="6081713"/>
          <p14:tracePt t="74443" x="8858250" y="6108700"/>
          <p14:tracePt t="74460" x="8902700" y="6134100"/>
          <p14:tracePt t="74477" x="8912225" y="6134100"/>
          <p14:tracePt t="74522" x="8912225" y="6126163"/>
          <p14:tracePt t="74528" x="8875713" y="6081713"/>
          <p14:tracePt t="74543" x="8705850" y="5929313"/>
          <p14:tracePt t="74560" x="8304213" y="5661025"/>
          <p14:tracePt t="74577" x="8037513" y="5518150"/>
          <p14:tracePt t="74593" x="7518400" y="5276850"/>
          <p14:tracePt t="74610" x="7099300" y="5108575"/>
          <p14:tracePt t="74627" x="6938963" y="5018088"/>
          <p14:tracePt t="74643" x="6742113" y="4938713"/>
          <p14:tracePt t="74660" x="6670675" y="4902200"/>
          <p14:tracePt t="74677" x="6562725" y="4867275"/>
          <p14:tracePt t="74693" x="6500813" y="4848225"/>
          <p14:tracePt t="74953" x="6491288" y="4848225"/>
          <p14:tracePt t="74962" x="6384925" y="4813300"/>
          <p14:tracePt t="74977" x="6242050" y="4759325"/>
          <p14:tracePt t="74994" x="6170613" y="4732338"/>
          <p14:tracePt t="75010" x="6054725" y="4705350"/>
          <p14:tracePt t="75027" x="6027738" y="4687888"/>
          <p14:tracePt t="75044" x="5991225" y="4687888"/>
          <p14:tracePt t="75060" x="5983288" y="4687888"/>
          <p14:tracePt t="75166" x="5991225" y="4687888"/>
          <p14:tracePt t="75176" x="6089650" y="4687888"/>
          <p14:tracePt t="75194" x="6296025" y="4679950"/>
          <p14:tracePt t="75210" x="6411913" y="4679950"/>
          <p14:tracePt t="75227" x="6643688" y="4679950"/>
          <p14:tracePt t="75243" x="6875463" y="4687888"/>
          <p14:tracePt t="75260" x="6973888" y="4697413"/>
          <p14:tracePt t="75277" x="7143750" y="4697413"/>
          <p14:tracePt t="75293" x="7224713" y="4697413"/>
          <p14:tracePt t="75310" x="7340600" y="4697413"/>
          <p14:tracePt t="75327" x="7446963" y="4687888"/>
          <p14:tracePt t="75343" x="7473950" y="4679950"/>
          <p14:tracePt t="75360" x="7510463" y="4679950"/>
          <p14:tracePt t="75377" x="7537450" y="4670425"/>
          <p14:tracePt t="75393" x="7545388" y="4670425"/>
          <p14:tracePt t="75410" x="7554913" y="4670425"/>
          <p14:tracePt t="75427" x="7562850" y="4670425"/>
          <p14:tracePt t="75515" x="7554913" y="4670425"/>
          <p14:tracePt t="75515" x="7510463" y="4670425"/>
          <p14:tracePt t="75533" x="7412038" y="4670425"/>
          <p14:tracePt t="75543" x="6902450" y="4670425"/>
          <p14:tracePt t="75560" x="5919788" y="4751388"/>
          <p14:tracePt t="75577" x="5367338" y="4822825"/>
          <p14:tracePt t="75593" x="4187825" y="5054600"/>
          <p14:tracePt t="75610" x="3205163" y="5286375"/>
          <p14:tracePt t="75627" x="2884488" y="5384800"/>
          <p14:tracePt t="75643" x="2438400" y="5527675"/>
          <p14:tracePt t="75660" x="2295525" y="5581650"/>
          <p14:tracePt t="75676" x="2125663" y="5653088"/>
          <p14:tracePt t="75693" x="2044700" y="5680075"/>
          <p14:tracePt t="75932" x="2036763" y="5680075"/>
          <p14:tracePt t="75964" x="1990725" y="5680075"/>
          <p14:tracePt t="75973" x="1884363" y="5670550"/>
          <p14:tracePt t="75983" x="1598613" y="5670550"/>
          <p14:tracePt t="75994" x="1482725" y="5670550"/>
          <p14:tracePt t="76010" x="1285875" y="5670550"/>
          <p14:tracePt t="76027" x="1152525" y="5670550"/>
          <p14:tracePt t="76043" x="1116013" y="5670550"/>
          <p14:tracePt t="76060" x="1071563" y="5653088"/>
          <p14:tracePt t="76077" x="1054100" y="5653088"/>
          <p14:tracePt t="76093" x="1017588" y="5626100"/>
          <p14:tracePt t="76110" x="1000125" y="5608638"/>
          <p14:tracePt t="76127" x="990600" y="5589588"/>
          <p14:tracePt t="76143" x="990600" y="5562600"/>
          <p14:tracePt t="76160" x="990600" y="5518150"/>
          <p14:tracePt t="76177" x="1017588" y="5500688"/>
          <p14:tracePt t="76193" x="1098550" y="5429250"/>
          <p14:tracePt t="76210" x="1187450" y="5375275"/>
          <p14:tracePt t="76226" x="1465263" y="5276850"/>
          <p14:tracePt t="76243" x="1633538" y="5241925"/>
          <p14:tracePt t="76260" x="2044700" y="5160963"/>
          <p14:tracePt t="76276" x="2473325" y="5099050"/>
          <p14:tracePt t="76293" x="2840038" y="5072063"/>
          <p14:tracePt t="76310" x="3017838" y="5054600"/>
          <p14:tracePt t="76326" x="3394075" y="5054600"/>
          <p14:tracePt t="76343" x="3517900" y="5062538"/>
          <p14:tracePt t="76360" x="3786188" y="5081588"/>
          <p14:tracePt t="76376" x="4010025" y="5108575"/>
          <p14:tracePt t="76393" x="4098925" y="5116513"/>
          <p14:tracePt t="76410" x="4232275" y="5133975"/>
          <p14:tracePt t="76426" x="4375150" y="5180013"/>
          <p14:tracePt t="76443" x="4429125" y="5197475"/>
          <p14:tracePt t="76460" x="4510088" y="5232400"/>
          <p14:tracePt t="76476" x="4554538" y="5259388"/>
          <p14:tracePt t="76769" x="4545013" y="5259388"/>
          <p14:tracePt t="76778" x="4527550" y="5259388"/>
          <p14:tracePt t="76789" x="4518025" y="5259388"/>
          <p14:tracePt t="76793" x="4500563" y="5259388"/>
          <p14:tracePt t="76810" x="4456113" y="5276850"/>
          <p14:tracePt t="76827" x="4268788" y="5313363"/>
          <p14:tracePt t="76843" x="4170363" y="5340350"/>
          <p14:tracePt t="76860" x="3919538" y="5394325"/>
          <p14:tracePt t="76876" x="3714750" y="5446713"/>
          <p14:tracePt t="76893" x="3608388" y="5465763"/>
          <p14:tracePt t="76911" x="3482975" y="5483225"/>
          <p14:tracePt t="76926" x="3394075" y="5500688"/>
          <p14:tracePt t="76943" x="3348038" y="5500688"/>
          <p14:tracePt t="76960" x="3295650" y="5500688"/>
          <p14:tracePt t="76976" x="3268663" y="5500688"/>
          <p14:tracePt t="76993" x="3259138" y="5500688"/>
          <p14:tracePt t="77010" x="3251200" y="5500688"/>
          <p14:tracePt t="77096" x="3268663" y="5491163"/>
          <p14:tracePt t="77110" x="3330575" y="5473700"/>
          <p14:tracePt t="77114" x="3438525" y="5446713"/>
          <p14:tracePt t="77126" x="3652838" y="5411788"/>
          <p14:tracePt t="77143" x="3902075" y="5394325"/>
          <p14:tracePt t="77160" x="4081463" y="5394325"/>
          <p14:tracePt t="77176" x="4491038" y="5367338"/>
          <p14:tracePt t="77193" x="4884738" y="5348288"/>
          <p14:tracePt t="77210" x="5000625" y="5348288"/>
          <p14:tracePt t="77226" x="5268913" y="5348288"/>
          <p14:tracePt t="77243" x="5402263" y="5348288"/>
          <p14:tracePt t="77260" x="5589588" y="5348288"/>
          <p14:tracePt t="77276" x="5715000" y="5367338"/>
          <p14:tracePt t="77293" x="5776913" y="5375275"/>
          <p14:tracePt t="77310" x="5938838" y="5411788"/>
          <p14:tracePt t="77326" x="6037263" y="5429250"/>
          <p14:tracePt t="77343" x="6089650" y="5438775"/>
          <p14:tracePt t="77360" x="6161088" y="5446713"/>
          <p14:tracePt t="77376" x="6215063" y="5456238"/>
          <p14:tracePt t="77393" x="6242050" y="5465763"/>
          <p14:tracePt t="77410" x="6269038" y="5465763"/>
          <p14:tracePt t="77426" x="6303963" y="5465763"/>
          <p14:tracePt t="77443" x="6323013" y="5465763"/>
          <p14:tracePt t="77460" x="6348413" y="5465763"/>
          <p14:tracePt t="77476" x="6367463" y="5465763"/>
          <p14:tracePt t="77493" x="6394450" y="5456238"/>
          <p14:tracePt t="77510" x="6411913" y="5446713"/>
          <p14:tracePt t="77526" x="6429375" y="5446713"/>
          <p14:tracePt t="77543" x="6438900" y="5446713"/>
          <p14:tracePt t="77588" x="6446838" y="5446713"/>
          <p14:tracePt t="77817" x="0" y="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4DB50F-8017-436C-802B-E1F9E0866247}"/>
              </a:ext>
            </a:extLst>
          </p:cNvPr>
          <p:cNvSpPr/>
          <p:nvPr/>
        </p:nvSpPr>
        <p:spPr>
          <a:xfrm>
            <a:off x="784681" y="271974"/>
            <a:ext cx="1998945" cy="523220"/>
          </a:xfrm>
          <a:prstGeom prst="rect">
            <a:avLst/>
          </a:prstGeom>
        </p:spPr>
        <p:txBody>
          <a:bodyPr wrap="none">
            <a:spAutoFit/>
          </a:bodyPr>
          <a:lstStyle/>
          <a:p>
            <a:r>
              <a:rPr lang="en-AU" sz="2800" dirty="0">
                <a:solidFill>
                  <a:schemeClr val="tx1"/>
                </a:solidFill>
              </a:rPr>
              <a:t>Runoff……….</a:t>
            </a:r>
          </a:p>
        </p:txBody>
      </p:sp>
      <p:pic>
        <p:nvPicPr>
          <p:cNvPr id="7" name="Picture 6">
            <a:extLst>
              <a:ext uri="{FF2B5EF4-FFF2-40B4-BE49-F238E27FC236}">
                <a16:creationId xmlns:a16="http://schemas.microsoft.com/office/drawing/2014/main" id="{9C706C83-B00D-4514-B01B-89DE77252AD5}"/>
              </a:ext>
            </a:extLst>
          </p:cNvPr>
          <p:cNvPicPr>
            <a:picLocks noChangeAspect="1"/>
          </p:cNvPicPr>
          <p:nvPr/>
        </p:nvPicPr>
        <p:blipFill>
          <a:blip r:embed="rId2"/>
          <a:stretch>
            <a:fillRect/>
          </a:stretch>
        </p:blipFill>
        <p:spPr>
          <a:xfrm>
            <a:off x="2407559" y="5198249"/>
            <a:ext cx="3476625" cy="914400"/>
          </a:xfrm>
          <a:prstGeom prst="rect">
            <a:avLst/>
          </a:prstGeom>
        </p:spPr>
      </p:pic>
      <p:pic>
        <p:nvPicPr>
          <p:cNvPr id="3" name="Picture 2">
            <a:extLst>
              <a:ext uri="{FF2B5EF4-FFF2-40B4-BE49-F238E27FC236}">
                <a16:creationId xmlns:a16="http://schemas.microsoft.com/office/drawing/2014/main" id="{C3B5EE4B-23A1-47B6-83A3-7E4E9673DDAA}"/>
              </a:ext>
            </a:extLst>
          </p:cNvPr>
          <p:cNvPicPr>
            <a:picLocks noChangeAspect="1"/>
          </p:cNvPicPr>
          <p:nvPr/>
        </p:nvPicPr>
        <p:blipFill>
          <a:blip r:embed="rId3"/>
          <a:stretch>
            <a:fillRect/>
          </a:stretch>
        </p:blipFill>
        <p:spPr>
          <a:xfrm>
            <a:off x="0" y="659015"/>
            <a:ext cx="7158182" cy="6198985"/>
          </a:xfrm>
          <a:prstGeom prst="rect">
            <a:avLst/>
          </a:prstGeom>
        </p:spPr>
      </p:pic>
      <p:sp>
        <p:nvSpPr>
          <p:cNvPr id="6" name="Rectangle 5">
            <a:extLst>
              <a:ext uri="{FF2B5EF4-FFF2-40B4-BE49-F238E27FC236}">
                <a16:creationId xmlns:a16="http://schemas.microsoft.com/office/drawing/2014/main" id="{EEB90CCC-46ED-45C8-A630-47896F3338CD}"/>
              </a:ext>
            </a:extLst>
          </p:cNvPr>
          <p:cNvSpPr/>
          <p:nvPr/>
        </p:nvSpPr>
        <p:spPr>
          <a:xfrm>
            <a:off x="3969261" y="344840"/>
            <a:ext cx="3459152" cy="369332"/>
          </a:xfrm>
          <a:prstGeom prst="rect">
            <a:avLst/>
          </a:prstGeom>
        </p:spPr>
        <p:txBody>
          <a:bodyPr wrap="none">
            <a:spAutoFit/>
          </a:bodyPr>
          <a:lstStyle/>
          <a:p>
            <a:r>
              <a:rPr lang="en-AU" dirty="0"/>
              <a:t>http://www.bom.gov.au/water/hrs</a:t>
            </a:r>
          </a:p>
        </p:txBody>
      </p:sp>
    </p:spTree>
    <p:extLst>
      <p:ext uri="{BB962C8B-B14F-4D97-AF65-F5344CB8AC3E}">
        <p14:creationId xmlns:p14="http://schemas.microsoft.com/office/powerpoint/2010/main" val="108736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544" y="620688"/>
            <a:ext cx="8064896" cy="769441"/>
          </a:xfrm>
          <a:prstGeom prst="rect">
            <a:avLst/>
          </a:prstGeom>
          <a:noFill/>
        </p:spPr>
        <p:txBody>
          <a:bodyPr wrap="square" rtlCol="0">
            <a:spAutoFit/>
          </a:bodyPr>
          <a:lstStyle/>
          <a:p>
            <a:pPr algn="ctr"/>
            <a:r>
              <a:rPr lang="en-AU" sz="4400" b="1" dirty="0"/>
              <a:t>Any Curve Balls?</a:t>
            </a:r>
          </a:p>
        </p:txBody>
      </p:sp>
      <p:pic>
        <p:nvPicPr>
          <p:cNvPr id="4" name="Picture 3">
            <a:extLst>
              <a:ext uri="{FF2B5EF4-FFF2-40B4-BE49-F238E27FC236}">
                <a16:creationId xmlns:a16="http://schemas.microsoft.com/office/drawing/2014/main" id="{E7030C10-0CF2-4925-9422-675AB245C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783"/>
            <a:ext cx="9144000" cy="5143500"/>
          </a:xfrm>
          <a:prstGeom prst="rect">
            <a:avLst/>
          </a:prstGeom>
        </p:spPr>
      </p:pic>
      <p:sp>
        <p:nvSpPr>
          <p:cNvPr id="2" name="Rectangle 1">
            <a:extLst>
              <a:ext uri="{FF2B5EF4-FFF2-40B4-BE49-F238E27FC236}">
                <a16:creationId xmlns:a16="http://schemas.microsoft.com/office/drawing/2014/main" id="{45440619-5881-4CE7-B225-E2F578ECA38A}"/>
              </a:ext>
            </a:extLst>
          </p:cNvPr>
          <p:cNvSpPr/>
          <p:nvPr/>
        </p:nvSpPr>
        <p:spPr>
          <a:xfrm>
            <a:off x="1634837" y="3290501"/>
            <a:ext cx="6146800" cy="369332"/>
          </a:xfrm>
          <a:prstGeom prst="rect">
            <a:avLst/>
          </a:prstGeom>
        </p:spPr>
        <p:txBody>
          <a:bodyPr wrap="square">
            <a:spAutoFit/>
          </a:bodyPr>
          <a:lstStyle/>
          <a:p>
            <a:r>
              <a:rPr lang="en-AU" dirty="0"/>
              <a:t>www.climatekelpie.com.au/index.php/climatedogs/</a:t>
            </a:r>
          </a:p>
        </p:txBody>
      </p:sp>
    </p:spTree>
    <p:extLst>
      <p:ext uri="{BB962C8B-B14F-4D97-AF65-F5344CB8AC3E}">
        <p14:creationId xmlns:p14="http://schemas.microsoft.com/office/powerpoint/2010/main" val="2305407118"/>
      </p:ext>
    </p:extLst>
  </p:cSld>
  <p:clrMapOvr>
    <a:masterClrMapping/>
  </p:clrMapOvr>
  <mc:AlternateContent xmlns:mc="http://schemas.openxmlformats.org/markup-compatibility/2006" xmlns:p14="http://schemas.microsoft.com/office/powerpoint/2010/main">
    <mc:Choice Requires="p14">
      <p:transition spd="slow" p14:dur="2000" advTm="11397"/>
    </mc:Choice>
    <mc:Fallback xmlns="">
      <p:transition spd="slow" advTm="1139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2192A67-1DE2-4351-8E6E-320DD6604406}"/>
              </a:ext>
            </a:extLst>
          </p:cNvPr>
          <p:cNvPicPr>
            <a:picLocks noChangeAspect="1"/>
          </p:cNvPicPr>
          <p:nvPr/>
        </p:nvPicPr>
        <p:blipFill>
          <a:blip r:embed="rId4"/>
          <a:stretch>
            <a:fillRect/>
          </a:stretch>
        </p:blipFill>
        <p:spPr>
          <a:xfrm>
            <a:off x="96210" y="6042817"/>
            <a:ext cx="1866900" cy="723900"/>
          </a:xfrm>
          <a:prstGeom prst="rect">
            <a:avLst/>
          </a:prstGeom>
        </p:spPr>
      </p:pic>
      <p:sp>
        <p:nvSpPr>
          <p:cNvPr id="12" name="TextBox 11">
            <a:extLst>
              <a:ext uri="{FF2B5EF4-FFF2-40B4-BE49-F238E27FC236}">
                <a16:creationId xmlns:a16="http://schemas.microsoft.com/office/drawing/2014/main" id="{F3F24117-A7CB-448A-B906-B6D315779FB2}"/>
              </a:ext>
            </a:extLst>
          </p:cNvPr>
          <p:cNvSpPr txBox="1"/>
          <p:nvPr/>
        </p:nvSpPr>
        <p:spPr>
          <a:xfrm>
            <a:off x="1817914" y="2159594"/>
            <a:ext cx="5508172" cy="1200329"/>
          </a:xfrm>
          <a:prstGeom prst="rect">
            <a:avLst/>
          </a:prstGeom>
          <a:noFill/>
        </p:spPr>
        <p:txBody>
          <a:bodyPr wrap="square" rtlCol="0">
            <a:spAutoFit/>
          </a:bodyPr>
          <a:lstStyle/>
          <a:p>
            <a:r>
              <a:rPr lang="en-AU" sz="2400" b="1" dirty="0">
                <a:solidFill>
                  <a:schemeClr val="bg1"/>
                </a:solidFill>
              </a:rPr>
              <a:t>Note: BoM-CSIRO NRM brochures </a:t>
            </a:r>
            <a:r>
              <a:rPr lang="en-AU" sz="2400" dirty="0">
                <a:hlinkClick r:id="rId5"/>
              </a:rPr>
              <a:t>www.bom.gov.au/climate/climate-guides</a:t>
            </a:r>
            <a:endParaRPr lang="en-AU" sz="2400" dirty="0"/>
          </a:p>
          <a:p>
            <a:r>
              <a:rPr lang="en-AU" sz="2400" b="1" dirty="0">
                <a:solidFill>
                  <a:schemeClr val="bg1"/>
                </a:solidFill>
              </a:rPr>
              <a:t>soon…… (Luke Shelley)</a:t>
            </a:r>
          </a:p>
        </p:txBody>
      </p:sp>
      <p:pic>
        <p:nvPicPr>
          <p:cNvPr id="2" name="Picture 2" descr="Twelve-monthly rainfall deciles for Australia">
            <a:extLst>
              <a:ext uri="{FF2B5EF4-FFF2-40B4-BE49-F238E27FC236}">
                <a16:creationId xmlns:a16="http://schemas.microsoft.com/office/drawing/2014/main" id="{03DA8CAB-84F3-46C6-BE2C-2D0F24A2E1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19" y="426721"/>
            <a:ext cx="9110081" cy="63036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1C78681-6BCF-407F-8517-F0AE22470C62}"/>
              </a:ext>
            </a:extLst>
          </p:cNvPr>
          <p:cNvSpPr txBox="1"/>
          <p:nvPr/>
        </p:nvSpPr>
        <p:spPr>
          <a:xfrm>
            <a:off x="6146223" y="592282"/>
            <a:ext cx="2648642" cy="830997"/>
          </a:xfrm>
          <a:prstGeom prst="rect">
            <a:avLst/>
          </a:prstGeom>
          <a:noFill/>
        </p:spPr>
        <p:txBody>
          <a:bodyPr wrap="square" rtlCol="0">
            <a:spAutoFit/>
          </a:bodyPr>
          <a:lstStyle/>
          <a:p>
            <a:r>
              <a:rPr lang="en-AU" sz="2400" dirty="0"/>
              <a:t>Rainfall Deciles 2019</a:t>
            </a:r>
          </a:p>
        </p:txBody>
      </p:sp>
    </p:spTree>
    <p:custDataLst>
      <p:tags r:id="rId1"/>
    </p:custDataLst>
    <p:extLst>
      <p:ext uri="{BB962C8B-B14F-4D97-AF65-F5344CB8AC3E}">
        <p14:creationId xmlns:p14="http://schemas.microsoft.com/office/powerpoint/2010/main" val="2738193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EF2952-097F-4FC0-9B5C-44991E7050F0}"/>
              </a:ext>
            </a:extLst>
          </p:cNvPr>
          <p:cNvPicPr>
            <a:picLocks noChangeAspect="1"/>
          </p:cNvPicPr>
          <p:nvPr/>
        </p:nvPicPr>
        <p:blipFill>
          <a:blip r:embed="rId3"/>
          <a:stretch>
            <a:fillRect/>
          </a:stretch>
        </p:blipFill>
        <p:spPr>
          <a:xfrm>
            <a:off x="189878" y="372011"/>
            <a:ext cx="2047875" cy="714375"/>
          </a:xfrm>
          <a:prstGeom prst="rect">
            <a:avLst/>
          </a:prstGeom>
        </p:spPr>
      </p:pic>
      <p:sp>
        <p:nvSpPr>
          <p:cNvPr id="10" name="Rectangle 9">
            <a:extLst>
              <a:ext uri="{FF2B5EF4-FFF2-40B4-BE49-F238E27FC236}">
                <a16:creationId xmlns:a16="http://schemas.microsoft.com/office/drawing/2014/main" id="{82C8DD4C-2FD8-4EAF-8B51-50CD1FFD5CDD}"/>
              </a:ext>
            </a:extLst>
          </p:cNvPr>
          <p:cNvSpPr/>
          <p:nvPr/>
        </p:nvSpPr>
        <p:spPr>
          <a:xfrm>
            <a:off x="189878" y="1215291"/>
            <a:ext cx="2077748" cy="400110"/>
          </a:xfrm>
          <a:prstGeom prst="rect">
            <a:avLst/>
          </a:prstGeom>
        </p:spPr>
        <p:txBody>
          <a:bodyPr wrap="none">
            <a:spAutoFit/>
          </a:bodyPr>
          <a:lstStyle/>
          <a:p>
            <a:r>
              <a:rPr lang="en-AU" sz="2000" dirty="0"/>
              <a:t>climateapp.net.au</a:t>
            </a:r>
          </a:p>
        </p:txBody>
      </p:sp>
      <p:pic>
        <p:nvPicPr>
          <p:cNvPr id="4" name="Picture 3">
            <a:extLst>
              <a:ext uri="{FF2B5EF4-FFF2-40B4-BE49-F238E27FC236}">
                <a16:creationId xmlns:a16="http://schemas.microsoft.com/office/drawing/2014/main" id="{BDCFDB39-04E6-4A2E-8CFB-A0E8AAFA6E9E}"/>
              </a:ext>
            </a:extLst>
          </p:cNvPr>
          <p:cNvPicPr>
            <a:picLocks noChangeAspect="1"/>
          </p:cNvPicPr>
          <p:nvPr/>
        </p:nvPicPr>
        <p:blipFill>
          <a:blip r:embed="rId4"/>
          <a:stretch>
            <a:fillRect/>
          </a:stretch>
        </p:blipFill>
        <p:spPr>
          <a:xfrm>
            <a:off x="-21576" y="1673543"/>
            <a:ext cx="2405352" cy="1615459"/>
          </a:xfrm>
          <a:prstGeom prst="rect">
            <a:avLst/>
          </a:prstGeom>
        </p:spPr>
      </p:pic>
      <p:sp>
        <p:nvSpPr>
          <p:cNvPr id="7" name="TextBox 6">
            <a:extLst>
              <a:ext uri="{FF2B5EF4-FFF2-40B4-BE49-F238E27FC236}">
                <a16:creationId xmlns:a16="http://schemas.microsoft.com/office/drawing/2014/main" id="{9AE48F0D-9E15-46DC-B25C-B841500DF5FA}"/>
              </a:ext>
            </a:extLst>
          </p:cNvPr>
          <p:cNvSpPr txBox="1"/>
          <p:nvPr/>
        </p:nvSpPr>
        <p:spPr>
          <a:xfrm>
            <a:off x="147637" y="3626645"/>
            <a:ext cx="2229072" cy="1754326"/>
          </a:xfrm>
          <a:prstGeom prst="rect">
            <a:avLst/>
          </a:prstGeom>
          <a:noFill/>
        </p:spPr>
        <p:txBody>
          <a:bodyPr wrap="square" rtlCol="0">
            <a:spAutoFit/>
          </a:bodyPr>
          <a:lstStyle/>
          <a:p>
            <a:r>
              <a:rPr lang="en-AU" dirty="0"/>
              <a:t>Great Tool!</a:t>
            </a:r>
          </a:p>
          <a:p>
            <a:endParaRPr lang="en-AU" dirty="0"/>
          </a:p>
          <a:p>
            <a:r>
              <a:rPr lang="en-AU" dirty="0"/>
              <a:t>Thanks to Managing Climate  Variability collaboration</a:t>
            </a:r>
          </a:p>
          <a:p>
            <a:r>
              <a:rPr lang="en-AU" dirty="0"/>
              <a:t>(GRDC, MLA etc)</a:t>
            </a:r>
          </a:p>
        </p:txBody>
      </p:sp>
      <p:pic>
        <p:nvPicPr>
          <p:cNvPr id="8" name="Picture 7">
            <a:extLst>
              <a:ext uri="{FF2B5EF4-FFF2-40B4-BE49-F238E27FC236}">
                <a16:creationId xmlns:a16="http://schemas.microsoft.com/office/drawing/2014/main" id="{91393CF9-61E8-47E2-8096-EF2682172DE9}"/>
              </a:ext>
            </a:extLst>
          </p:cNvPr>
          <p:cNvPicPr>
            <a:picLocks noChangeAspect="1"/>
          </p:cNvPicPr>
          <p:nvPr/>
        </p:nvPicPr>
        <p:blipFill>
          <a:blip r:embed="rId5"/>
          <a:stretch>
            <a:fillRect/>
          </a:stretch>
        </p:blipFill>
        <p:spPr>
          <a:xfrm>
            <a:off x="21576" y="5781675"/>
            <a:ext cx="2362200" cy="962025"/>
          </a:xfrm>
          <a:prstGeom prst="rect">
            <a:avLst/>
          </a:prstGeom>
        </p:spPr>
      </p:pic>
      <p:sp>
        <p:nvSpPr>
          <p:cNvPr id="12" name="TextBox 11">
            <a:extLst>
              <a:ext uri="{FF2B5EF4-FFF2-40B4-BE49-F238E27FC236}">
                <a16:creationId xmlns:a16="http://schemas.microsoft.com/office/drawing/2014/main" id="{8ECCF372-B038-402D-90B6-054F902E22F9}"/>
              </a:ext>
            </a:extLst>
          </p:cNvPr>
          <p:cNvSpPr txBox="1"/>
          <p:nvPr/>
        </p:nvSpPr>
        <p:spPr>
          <a:xfrm>
            <a:off x="4111719" y="3642250"/>
            <a:ext cx="1598279" cy="369332"/>
          </a:xfrm>
          <a:prstGeom prst="rect">
            <a:avLst/>
          </a:prstGeom>
          <a:noFill/>
        </p:spPr>
        <p:txBody>
          <a:bodyPr wrap="square" rtlCol="0">
            <a:spAutoFit/>
          </a:bodyPr>
          <a:lstStyle/>
          <a:p>
            <a:r>
              <a:rPr lang="en-AU" dirty="0"/>
              <a:t>Since Jan…..</a:t>
            </a:r>
          </a:p>
        </p:txBody>
      </p:sp>
      <p:pic>
        <p:nvPicPr>
          <p:cNvPr id="6" name="Picture 5">
            <a:extLst>
              <a:ext uri="{FF2B5EF4-FFF2-40B4-BE49-F238E27FC236}">
                <a16:creationId xmlns:a16="http://schemas.microsoft.com/office/drawing/2014/main" id="{F27B2FE3-D43E-4378-BDDA-9A588A5E8B6D}"/>
              </a:ext>
            </a:extLst>
          </p:cNvPr>
          <p:cNvPicPr>
            <a:picLocks noChangeAspect="1"/>
          </p:cNvPicPr>
          <p:nvPr/>
        </p:nvPicPr>
        <p:blipFill>
          <a:blip r:embed="rId6"/>
          <a:stretch>
            <a:fillRect/>
          </a:stretch>
        </p:blipFill>
        <p:spPr>
          <a:xfrm>
            <a:off x="2843237" y="0"/>
            <a:ext cx="6300764" cy="6743700"/>
          </a:xfrm>
          <a:prstGeom prst="rect">
            <a:avLst/>
          </a:prstGeom>
        </p:spPr>
      </p:pic>
    </p:spTree>
    <p:extLst>
      <p:ext uri="{BB962C8B-B14F-4D97-AF65-F5344CB8AC3E}">
        <p14:creationId xmlns:p14="http://schemas.microsoft.com/office/powerpoint/2010/main" val="3715089554"/>
      </p:ext>
    </p:extLst>
  </p:cSld>
  <p:clrMapOvr>
    <a:masterClrMapping/>
  </p:clrMapOvr>
  <mc:AlternateContent xmlns:mc="http://schemas.openxmlformats.org/markup-compatibility/2006" xmlns:p14="http://schemas.microsoft.com/office/powerpoint/2010/main">
    <mc:Choice Requires="p14">
      <p:transition spd="slow" p14:dur="2000" advTm="31918"/>
    </mc:Choice>
    <mc:Fallback xmlns="">
      <p:transition spd="slow" advTm="31918"/>
    </mc:Fallback>
  </mc:AlternateContent>
  <p:extLst>
    <p:ext uri="{3A86A75C-4F4B-4683-9AE1-C65F6400EC91}">
      <p14:laserTraceLst xmlns:p14="http://schemas.microsoft.com/office/powerpoint/2010/main">
        <p14:tracePtLst>
          <p14:tracePt t="2389" x="2051050" y="2928938"/>
          <p14:tracePt t="2628" x="2001838" y="2903538"/>
          <p14:tracePt t="2641" x="1889125" y="2840038"/>
          <p14:tracePt t="2652" x="1763713" y="2778125"/>
          <p14:tracePt t="2666" x="1651000" y="2703513"/>
          <p14:tracePt t="2677" x="1538288" y="2640013"/>
          <p14:tracePt t="2688" x="1425575" y="2565400"/>
          <p14:tracePt t="2699" x="1350963" y="2503488"/>
          <p14:tracePt t="2712" x="1276350" y="2439988"/>
          <p14:tracePt t="2726" x="1212850" y="2378075"/>
          <p14:tracePt t="2739" x="1138238" y="2314575"/>
          <p14:tracePt t="2750" x="1063625" y="2252663"/>
          <p14:tracePt t="2761" x="1000125" y="2190750"/>
          <p14:tracePt t="2774" x="925513" y="2152650"/>
          <p14:tracePt t="2789" x="863600" y="2089150"/>
          <p14:tracePt t="2797" x="838200" y="2065338"/>
          <p14:tracePt t="2811" x="825500" y="2039938"/>
          <p14:tracePt t="2822" x="800100" y="2014538"/>
          <p14:tracePt t="2833" x="776288" y="2001838"/>
          <p14:tracePt t="2845" x="750888" y="1978025"/>
          <p14:tracePt t="2857" x="725488" y="1965325"/>
          <p14:tracePt t="2871" x="712788" y="1939925"/>
          <p14:tracePt t="2880" x="674688" y="1914525"/>
          <p14:tracePt t="2894" x="663575" y="1889125"/>
          <p14:tracePt t="2905" x="663575" y="1865313"/>
          <p14:tracePt t="2917" x="638175" y="1827213"/>
          <p14:tracePt t="2929" x="625475" y="1814513"/>
          <p14:tracePt t="2940" x="625475" y="1801813"/>
          <p14:tracePt t="2954" x="625475" y="1776413"/>
          <p14:tracePt t="2976" x="625475" y="1752600"/>
          <p14:tracePt t="2991" x="625475" y="1714500"/>
          <p14:tracePt t="3000" x="625475" y="1663700"/>
          <p14:tracePt t="3014" x="625475" y="1614488"/>
          <p14:tracePt t="3023" x="638175" y="1552575"/>
          <p14:tracePt t="3040" x="638175" y="1489075"/>
          <p14:tracePt t="3050" x="663575" y="1439863"/>
          <p14:tracePt t="3061" x="663575" y="1427163"/>
          <p14:tracePt t="3075" x="674688" y="1401763"/>
          <p14:tracePt t="3086" x="700088" y="1401763"/>
          <p14:tracePt t="3096" x="700088" y="1389063"/>
          <p14:tracePt t="3112" x="725488" y="1389063"/>
          <p14:tracePt t="3122" x="787400" y="1363663"/>
          <p14:tracePt t="3134" x="887413" y="1327150"/>
          <p14:tracePt t="3145" x="987425" y="1301750"/>
          <p14:tracePt t="3157" x="1150938" y="1276350"/>
          <p14:tracePt t="3171" x="1263650" y="1276350"/>
          <p14:tracePt t="3180" x="1363663" y="1276350"/>
          <p14:tracePt t="3193" x="1463675" y="1276350"/>
          <p14:tracePt t="3205" x="1525588" y="1276350"/>
          <p14:tracePt t="3219" x="1601788" y="1276350"/>
          <p14:tracePt t="3230" x="1663700" y="1276350"/>
          <p14:tracePt t="3240" x="1738313" y="1276350"/>
          <p14:tracePt t="3255" x="1801813" y="1289050"/>
          <p14:tracePt t="3265" x="1876425" y="1289050"/>
          <p14:tracePt t="3277" x="1925638" y="1301750"/>
          <p14:tracePt t="3291" x="2001838" y="1301750"/>
          <p14:tracePt t="3301" x="2051050" y="1301750"/>
          <p14:tracePt t="3315" x="2101850" y="1301750"/>
          <p14:tracePt t="3325" x="2176463" y="1301750"/>
          <p14:tracePt t="3338" x="2201863" y="1276350"/>
          <p14:tracePt t="3350" x="2227263" y="1263650"/>
          <p14:tracePt t="3360" x="2227263" y="1227138"/>
          <p14:tracePt t="3374" x="2251075" y="1201738"/>
          <p14:tracePt t="3385" x="2251075" y="1150938"/>
          <p14:tracePt t="3397" x="2251075" y="1101725"/>
          <p14:tracePt t="3412" x="2238375" y="1050925"/>
          <p14:tracePt t="3422" x="2214563" y="1014413"/>
          <p14:tracePt t="3434" x="2189163" y="963613"/>
          <p14:tracePt t="3445" x="2127250" y="889000"/>
          <p14:tracePt t="3457" x="2089150" y="812800"/>
          <p14:tracePt t="3473" x="2025650" y="750888"/>
          <p14:tracePt t="3481" x="1963738" y="676275"/>
          <p14:tracePt t="3494" x="1901825" y="612775"/>
          <p14:tracePt t="3507" x="1838325" y="550863"/>
          <p14:tracePt t="3517" x="1776413" y="487363"/>
          <p14:tracePt t="3530" x="1714500" y="425450"/>
          <p14:tracePt t="3542" x="1676400" y="374650"/>
          <p14:tracePt t="3557" x="1612900" y="312738"/>
          <p14:tracePt t="3565" x="1550988" y="250825"/>
          <p14:tracePt t="3577" x="1489075" y="212725"/>
          <p14:tracePt t="3590" x="1401763" y="150813"/>
          <p14:tracePt t="3604" x="1338263" y="125413"/>
          <p14:tracePt t="3614" x="1263650" y="100013"/>
          <p14:tracePt t="3625" x="1189038" y="100013"/>
          <p14:tracePt t="3639" x="1089025" y="74613"/>
          <p14:tracePt t="3649" x="1025525" y="74613"/>
          <p14:tracePt t="3661" x="912813" y="50800"/>
          <p14:tracePt t="3674" x="850900" y="50800"/>
          <p14:tracePt t="3685" x="787400" y="50800"/>
          <p14:tracePt t="3698" x="725488" y="50800"/>
          <p14:tracePt t="3708" x="663575" y="50800"/>
          <p14:tracePt t="3722" x="612775" y="50800"/>
          <p14:tracePt t="3734" x="587375" y="50800"/>
          <p14:tracePt t="3744" x="550863" y="74613"/>
          <p14:tracePt t="3756" x="538163" y="87313"/>
          <p14:tracePt t="3770" x="525463" y="112713"/>
          <p14:tracePt t="3781" x="500063" y="138113"/>
          <p14:tracePt t="3795" x="474663" y="187325"/>
          <p14:tracePt t="3806" x="438150" y="250825"/>
          <p14:tracePt t="3816" x="412750" y="300038"/>
          <p14:tracePt t="3829" x="350838" y="374650"/>
          <p14:tracePt t="3841" x="287338" y="463550"/>
          <p14:tracePt t="3856" x="225425" y="538163"/>
          <p14:tracePt t="3865" x="187325" y="612775"/>
          <p14:tracePt t="3877" x="150813" y="638175"/>
          <p14:tracePt t="3907" x="112713" y="688975"/>
          <p14:tracePt t="3922" x="112713" y="700088"/>
          <p14:tracePt t="3925" x="112713" y="725488"/>
          <p14:tracePt t="3938" x="112713" y="750888"/>
          <p14:tracePt t="3949" x="125413" y="801688"/>
          <p14:tracePt t="3961" x="161925" y="912813"/>
          <p14:tracePt t="3975" x="200025" y="1014413"/>
          <p14:tracePt t="3987" x="274638" y="1138238"/>
          <p14:tracePt t="4000" x="338138" y="1250950"/>
          <p14:tracePt t="4012" x="412750" y="1350963"/>
          <p14:tracePt t="4023" x="438150" y="1414463"/>
          <p14:tracePt t="4035" x="500063" y="1450975"/>
          <p14:tracePt t="4046" x="538163" y="1501775"/>
          <p14:tracePt t="4059" x="563563" y="1527175"/>
          <p14:tracePt t="4071" x="587375" y="1527175"/>
          <p14:tracePt t="4082" x="638175" y="1552575"/>
          <p14:tracePt t="4095" x="700088" y="1563688"/>
          <p14:tracePt t="4106" x="800100" y="1563688"/>
          <p14:tracePt t="4121" x="950913" y="1563688"/>
          <p14:tracePt t="4130" x="1100138" y="1563688"/>
          <p14:tracePt t="4142" x="1250950" y="1552575"/>
          <p14:tracePt t="4155" x="1401763" y="1527175"/>
          <p14:tracePt t="4165" x="1550988" y="1527175"/>
          <p14:tracePt t="4176" x="1701800" y="1501775"/>
          <p14:tracePt t="4192" x="1825625" y="1476375"/>
          <p14:tracePt t="4201" x="1925638" y="1450975"/>
          <p14:tracePt t="4214" x="2051050" y="1414463"/>
          <p14:tracePt t="4225" x="2151063" y="1389063"/>
          <p14:tracePt t="4240" x="2227263" y="1363663"/>
          <p14:tracePt t="4249" x="2327275" y="1339850"/>
          <p14:tracePt t="4262" x="2351088" y="1327150"/>
          <p14:tracePt t="4274" x="2376488" y="1301750"/>
          <p14:tracePt t="4286" x="2401888" y="1289050"/>
          <p14:tracePt t="4299" x="2414588" y="1263650"/>
          <p14:tracePt t="4309" x="2439988" y="1227138"/>
          <p14:tracePt t="4323" x="2463800" y="1176338"/>
          <p14:tracePt t="4335" x="2540000" y="1101725"/>
          <p14:tracePt t="4345" x="2576513" y="1001713"/>
          <p14:tracePt t="4359" x="2614613" y="889000"/>
          <p14:tracePt t="4371" x="2640013" y="812800"/>
          <p14:tracePt t="4383" x="2640013" y="763588"/>
          <p14:tracePt t="4395" x="2627313" y="712788"/>
          <p14:tracePt t="4407" x="2563813" y="638175"/>
          <p14:tracePt t="4420" x="2527300" y="576263"/>
          <p14:tracePt t="4430" x="2463800" y="500063"/>
          <p14:tracePt t="4442" x="2389188" y="438150"/>
          <p14:tracePt t="4456" x="2314575" y="400050"/>
          <p14:tracePt t="4466" x="2201863" y="325438"/>
          <p14:tracePt t="4480" x="2101850" y="287338"/>
          <p14:tracePt t="4490" x="1976438" y="263525"/>
          <p14:tracePt t="4502" x="1863725" y="238125"/>
          <p14:tracePt t="4514" x="1714500" y="238125"/>
          <p14:tracePt t="4526" x="1550988" y="238125"/>
          <p14:tracePt t="4541" x="1425575" y="250825"/>
          <p14:tracePt t="4550" x="1325563" y="274638"/>
          <p14:tracePt t="4563" x="1212850" y="312738"/>
          <p14:tracePt t="4575" x="1112838" y="338138"/>
          <p14:tracePt t="4590" x="1038225" y="374650"/>
          <p14:tracePt t="4599" x="963613" y="412750"/>
          <p14:tracePt t="4610" x="925513" y="476250"/>
          <p14:tracePt t="4624" x="876300" y="538163"/>
          <p14:tracePt t="4634" x="812800" y="576263"/>
          <p14:tracePt t="4646" x="750888" y="612775"/>
          <p14:tracePt t="4660" x="712788" y="663575"/>
          <p14:tracePt t="4669" x="687388" y="725488"/>
          <p14:tracePt t="4685" x="663575" y="776288"/>
          <p14:tracePt t="4694" x="625475" y="850900"/>
          <p14:tracePt t="4707" x="600075" y="976313"/>
          <p14:tracePt t="4721" x="574675" y="1125538"/>
          <p14:tracePt t="4730" x="538163" y="1289050"/>
          <p14:tracePt t="4744" x="512763" y="1414463"/>
          <p14:tracePt t="4757" x="512763" y="1527175"/>
          <p14:tracePt t="4767" x="512763" y="1627188"/>
          <p14:tracePt t="4781" x="512763" y="1727200"/>
          <p14:tracePt t="4791" x="512763" y="1776413"/>
          <p14:tracePt t="4805" x="525463" y="1839913"/>
          <p14:tracePt t="4813" x="550863" y="1901825"/>
          <p14:tracePt t="4825" x="574675" y="1952625"/>
          <p14:tracePt t="4841" x="574675" y="1978025"/>
          <p14:tracePt t="4849" x="587375" y="2001838"/>
          <p14:tracePt t="4863" x="587375" y="2014538"/>
          <p14:tracePt t="4875" x="600075" y="2027238"/>
          <p14:tracePt t="4907" x="600075" y="2052638"/>
          <p14:tracePt t="4934" x="625475" y="2052638"/>
          <p14:tracePt t="4959" x="625475" y="2065338"/>
          <p14:tracePt t="4986" x="625475" y="2078038"/>
          <p14:tracePt t="4996" x="638175" y="2101850"/>
          <p14:tracePt t="5007" x="638175" y="2127250"/>
          <p14:tracePt t="5021" x="663575" y="2152650"/>
          <p14:tracePt t="5030" x="674688" y="2178050"/>
          <p14:tracePt t="5044" x="674688" y="2227263"/>
          <p14:tracePt t="5057" x="700088" y="2252663"/>
          <p14:tracePt t="5066" x="700088" y="2265363"/>
          <p14:tracePt t="5079" x="700088" y="2278063"/>
          <p14:tracePt t="5091" x="712788" y="2303463"/>
          <p14:tracePt t="5106" x="712788" y="2314575"/>
          <p14:tracePt t="5114" x="712788" y="2327275"/>
          <p14:tracePt t="5166" x="712788" y="2339975"/>
          <p14:tracePt t="5284" x="712788" y="2365375"/>
          <p14:tracePt t="5320" x="700088" y="2365375"/>
          <p14:tracePt t="5330" x="663575" y="2365375"/>
          <p14:tracePt t="5344" x="650875" y="2352675"/>
          <p14:tracePt t="5355" x="638175" y="2339975"/>
          <p14:tracePt t="5368" x="612775" y="2314575"/>
          <p14:tracePt t="5380" x="587375" y="2290763"/>
          <p14:tracePt t="5391" x="563563" y="2265363"/>
          <p14:tracePt t="5405" x="538163" y="2239963"/>
          <p14:tracePt t="5414" x="512763" y="2239963"/>
          <p14:tracePt t="5426" x="487363" y="2214563"/>
          <p14:tracePt t="5440" x="463550" y="2214563"/>
          <p14:tracePt t="5450" x="450850" y="2201863"/>
          <p14:tracePt t="5465" x="438150" y="2178050"/>
          <p14:tracePt t="5475" x="412750" y="2178050"/>
          <p14:tracePt t="5485" x="400050" y="2178050"/>
          <p14:tracePt t="5499" x="400050" y="2165350"/>
          <p14:tracePt t="5509" x="387350" y="2165350"/>
          <p14:tracePt t="5524" x="387350" y="2152650"/>
          <p14:tracePt t="5545" x="363538" y="2152650"/>
          <p14:tracePt t="5560" x="350838" y="2127250"/>
          <p14:tracePt t="5571" x="338138" y="2127250"/>
          <p14:tracePt t="5594" x="312738" y="2127250"/>
          <p14:tracePt t="5667" x="325438" y="2139950"/>
          <p14:tracePt t="5691" x="338138" y="2139950"/>
          <p14:tracePt t="5704" x="338138" y="2152650"/>
          <p14:tracePt t="5714" x="350838" y="2152650"/>
          <p14:tracePt t="5727" x="374650" y="2165350"/>
          <p14:tracePt t="5738" x="387350" y="2165350"/>
          <p14:tracePt t="5750" x="400050" y="2165350"/>
          <p14:tracePt t="5764" x="425450" y="2165350"/>
          <p14:tracePt t="5787" x="438150" y="2165350"/>
          <p14:tracePt t="5810" x="450850" y="2165350"/>
          <p14:tracePt t="5824" x="450850" y="2190750"/>
          <p14:tracePt t="5835" x="463550" y="2190750"/>
          <p14:tracePt t="5884" x="487363" y="2190750"/>
          <p14:tracePt t="5919" x="500063" y="2190750"/>
          <p14:tracePt t="6004" x="512763" y="2190750"/>
          <p14:tracePt t="6013" x="512763" y="2201863"/>
          <p14:tracePt t="6161" x="512763" y="2190750"/>
          <p14:tracePt t="6184" x="500063" y="2190750"/>
          <p14:tracePt t="6194" x="474663" y="2178050"/>
          <p14:tracePt t="6208" x="463550" y="2178050"/>
          <p14:tracePt t="6219" x="438150" y="2165350"/>
          <p14:tracePt t="6231" x="412750" y="2165350"/>
          <p14:tracePt t="6244" x="400050" y="2139950"/>
          <p14:tracePt t="6268" x="387350" y="2139950"/>
          <p14:tracePt t="6436" x="387350" y="2127250"/>
          <p14:tracePt t="6483" x="400050" y="2127250"/>
          <p14:tracePt t="6495" x="425450" y="2127250"/>
          <p14:tracePt t="6507" x="438150" y="2127250"/>
          <p14:tracePt t="6519" x="450850" y="2127250"/>
          <p14:tracePt t="6556" x="474663" y="2127250"/>
          <p14:tracePt t="6567" x="487363" y="2127250"/>
          <p14:tracePt t="6653" x="500063" y="2127250"/>
          <p14:tracePt t="6687" x="500063" y="2152650"/>
          <p14:tracePt t="6712" x="512763" y="2152650"/>
          <p14:tracePt t="6759" x="538163" y="2152650"/>
          <p14:tracePt t="6818" x="550863" y="2152650"/>
          <p14:tracePt t="6833" x="563563" y="2152650"/>
          <p14:tracePt t="6866" x="574675" y="2152650"/>
          <p14:tracePt t="6878" x="612775" y="2152650"/>
          <p14:tracePt t="6891" x="638175" y="2165350"/>
          <p14:tracePt t="6902" x="687388" y="2165350"/>
          <p14:tracePt t="6916" x="738188" y="2165350"/>
          <p14:tracePt t="6928" x="763588" y="2190750"/>
          <p14:tracePt t="6943" x="812800" y="2190750"/>
          <p14:tracePt t="6953" x="838200" y="2190750"/>
          <p14:tracePt t="6962" x="887413" y="2190750"/>
          <p14:tracePt t="6976" x="912813" y="2190750"/>
          <p14:tracePt t="6986" x="950913" y="2201863"/>
          <p14:tracePt t="6998" x="976313" y="2201863"/>
          <p14:tracePt t="7012" x="1000125" y="2201863"/>
          <p14:tracePt t="7025" x="1050925" y="2227263"/>
          <p14:tracePt t="7035" x="1076325" y="2227263"/>
          <p14:tracePt t="7046" x="1100138" y="2227263"/>
          <p14:tracePt t="7059" x="1150938" y="2227263"/>
          <p14:tracePt t="7074" x="1189038" y="2239963"/>
          <p14:tracePt t="7083" x="1212850" y="2239963"/>
          <p14:tracePt t="7096" x="1225550" y="2239963"/>
          <p14:tracePt t="7108" x="1238250" y="2239963"/>
          <p14:tracePt t="7124" x="1276350" y="2239963"/>
          <p14:tracePt t="7133" x="1289050" y="2239963"/>
          <p14:tracePt t="7143" x="1300163" y="2239963"/>
          <p14:tracePt t="7158" x="1325563" y="2239963"/>
          <p14:tracePt t="7167" x="1338263" y="2239963"/>
          <p14:tracePt t="7178" x="1363663" y="2239963"/>
          <p14:tracePt t="7192" x="1389063" y="2239963"/>
          <p14:tracePt t="7202" x="1412875" y="2239963"/>
          <p14:tracePt t="7216" x="1438275" y="2265363"/>
          <p14:tracePt t="7227" x="1463675" y="2265363"/>
          <p14:tracePt t="7241" x="1489075" y="2265363"/>
          <p14:tracePt t="7251" x="1538288" y="2265363"/>
          <p14:tracePt t="7262" x="1563688" y="2265363"/>
          <p14:tracePt t="7275" x="1589088" y="2252663"/>
          <p14:tracePt t="7286" x="1638300" y="2239963"/>
          <p14:tracePt t="7299" x="1663700" y="2239963"/>
          <p14:tracePt t="7313" x="1714500" y="2239963"/>
          <p14:tracePt t="7325" x="1751013" y="2214563"/>
          <p14:tracePt t="7337" x="1776413" y="2214563"/>
          <p14:tracePt t="7347" x="1801813" y="2214563"/>
          <p14:tracePt t="7358" x="1825625" y="2214563"/>
          <p14:tracePt t="7373" x="1838325" y="2201863"/>
          <p14:tracePt t="7396" x="1863725" y="2201863"/>
          <p14:tracePt t="7407" x="1876425" y="2201863"/>
          <p14:tracePt t="7432" x="1889125" y="2201863"/>
          <p14:tracePt t="7456" x="1914525" y="2201863"/>
          <p14:tracePt t="7466" x="1925638" y="2201863"/>
          <p14:tracePt t="7491" x="1938338" y="2201863"/>
          <p14:tracePt t="7503" x="1951038" y="2201863"/>
          <p14:tracePt t="7517" x="1976438" y="2178050"/>
          <p14:tracePt t="7551" x="1989138" y="2178050"/>
          <p14:tracePt t="7587" x="2001838" y="2178050"/>
          <p14:tracePt t="7636" x="2025650" y="2178050"/>
          <p14:tracePt t="7658" x="2025650" y="2201863"/>
          <p14:tracePt t="7708" x="2025650" y="2214563"/>
          <p14:tracePt t="7718" x="2014538" y="2227263"/>
          <p14:tracePt t="7730" x="1989138" y="2227263"/>
          <p14:tracePt t="7742" x="1938338" y="2252663"/>
          <p14:tracePt t="7757" x="1914525" y="2252663"/>
          <p14:tracePt t="7766" x="1863725" y="2278063"/>
          <p14:tracePt t="7780" x="1789113" y="2278063"/>
          <p14:tracePt t="7792" x="1689100" y="2303463"/>
          <p14:tracePt t="7805" x="1589088" y="2327275"/>
          <p14:tracePt t="7816" x="1476375" y="2365375"/>
          <p14:tracePt t="7826" x="1412875" y="2365375"/>
          <p14:tracePt t="7841" x="1350963" y="2390775"/>
          <p14:tracePt t="7851" x="1289050" y="2390775"/>
          <p14:tracePt t="7863" x="1263650" y="2390775"/>
          <p14:tracePt t="7892" x="1212850" y="2390775"/>
          <p14:tracePt t="7900" x="1200150" y="2390775"/>
          <p14:tracePt t="7912" x="1189038" y="2390775"/>
          <p14:tracePt t="7936" x="1189038" y="2403475"/>
          <p14:tracePt t="7971" x="1200150" y="2403475"/>
          <p14:tracePt t="7983" x="1225550" y="2427288"/>
          <p14:tracePt t="7995" x="1238250" y="2427288"/>
          <p14:tracePt t="8009" x="1250950" y="2427288"/>
          <p14:tracePt t="8020" x="1276350" y="2427288"/>
          <p14:tracePt t="8031" x="1289050" y="2427288"/>
          <p14:tracePt t="8067" x="1289050" y="2439988"/>
          <p14:tracePt t="8092" x="1276350" y="2452688"/>
          <p14:tracePt t="8109" x="1263650" y="2452688"/>
          <p14:tracePt t="8117" x="1250950" y="2452688"/>
          <p14:tracePt t="8141" x="1238250" y="2452688"/>
          <p14:tracePt t="8151" x="1212850" y="2439988"/>
          <p14:tracePt t="12775" x="1225550" y="2490788"/>
          <p14:tracePt t="12790" x="1289050" y="2616200"/>
          <p14:tracePt t="12801" x="1325563" y="2740025"/>
          <p14:tracePt t="12812" x="1363663" y="2840038"/>
          <p14:tracePt t="12825" x="1401763" y="2952750"/>
          <p14:tracePt t="12834" x="1425575" y="3016250"/>
          <p14:tracePt t="12846" x="1463675" y="3090863"/>
          <p14:tracePt t="12860" x="1501775" y="3165475"/>
          <p14:tracePt t="12869" x="1525588" y="3241675"/>
          <p14:tracePt t="12883" x="1563688" y="3316288"/>
          <p14:tracePt t="12895" x="1601788" y="3390900"/>
          <p14:tracePt t="12912" x="1651000" y="3490913"/>
          <p14:tracePt t="12920" x="1714500" y="3603625"/>
          <p14:tracePt t="12938" x="1751013" y="3679825"/>
          <p14:tracePt t="12947" x="1789113" y="3754438"/>
          <p14:tracePt t="12954" x="1825625" y="3803650"/>
          <p14:tracePt t="12968" x="1838325" y="3841750"/>
          <p14:tracePt t="12979" x="1838325" y="3854450"/>
          <p14:tracePt t="12996" x="1863725" y="3879850"/>
          <p14:tracePt t="13005" x="1876425" y="3905250"/>
          <p14:tracePt t="13014" x="1901825" y="3929063"/>
          <p14:tracePt t="13028" x="1901825" y="3954463"/>
          <p14:tracePt t="13037" x="1925638" y="3979863"/>
          <p14:tracePt t="13049" x="1951038" y="4041775"/>
          <p14:tracePt t="13063" x="1963738" y="4067175"/>
          <p14:tracePt t="13075" x="1989138" y="4092575"/>
          <p14:tracePt t="13088" x="2001838" y="4117975"/>
          <p14:tracePt t="13097" x="2001838" y="4154488"/>
          <p14:tracePt t="13113" x="2025650" y="4179888"/>
          <p14:tracePt t="13122" x="2025650" y="4205288"/>
          <p14:tracePt t="13133" x="2038350" y="4230688"/>
          <p14:tracePt t="13146" x="2038350" y="4241800"/>
          <p14:tracePt t="13160" x="2038350" y="4267200"/>
          <p14:tracePt t="13170" x="2038350" y="4279900"/>
          <p14:tracePt t="13183" x="2038350" y="4305300"/>
          <p14:tracePt t="13195" x="2038350" y="4330700"/>
          <p14:tracePt t="13207" x="2038350" y="4367213"/>
          <p14:tracePt t="13218" x="2038350" y="4392613"/>
          <p14:tracePt t="13229" x="2014538" y="4443413"/>
          <p14:tracePt t="13243" x="1989138" y="4467225"/>
          <p14:tracePt t="13253" x="1989138" y="4492625"/>
          <p14:tracePt t="13267" x="1989138" y="4543425"/>
          <p14:tracePt t="13663" x="2051050" y="4656138"/>
          <p14:tracePt t="13676" x="2127250" y="4779963"/>
          <p14:tracePt t="13687" x="2214563" y="4879975"/>
          <p14:tracePt t="13699" x="2301875" y="5005388"/>
          <p14:tracePt t="13713" x="2376488" y="5130800"/>
          <p14:tracePt t="13725" x="2439988" y="5205413"/>
          <p14:tracePt t="13734" x="2476500" y="5268913"/>
          <p14:tracePt t="13746" x="2540000" y="5330825"/>
          <p14:tracePt t="13760" x="2576513" y="5394325"/>
          <p14:tracePt t="13773" x="2640013" y="5456238"/>
          <p14:tracePt t="13785" x="2714625" y="5494338"/>
          <p14:tracePt t="13796" x="2763838" y="5543550"/>
          <p14:tracePt t="13809" x="2827338" y="5581650"/>
          <p14:tracePt t="13818" x="2889250" y="5643563"/>
          <p14:tracePt t="13832" x="2952750" y="5707063"/>
          <p14:tracePt t="13845" x="2976563" y="5732463"/>
          <p14:tracePt t="13854" x="3040063" y="5794375"/>
          <p14:tracePt t="13867" x="3101975" y="5856288"/>
          <p14:tracePt t="13883" x="3127375" y="5894388"/>
          <p14:tracePt t="13895" x="3165475" y="5945188"/>
          <p14:tracePt t="13902" x="3189288" y="5969000"/>
          <p14:tracePt t="13914" x="3201988" y="5994400"/>
          <p14:tracePt t="13927" x="3201988" y="6007100"/>
          <p14:tracePt t="13938" x="3227388" y="6032500"/>
          <p14:tracePt t="13962" x="3227388" y="6045200"/>
          <p14:tracePt t="14046" x="3227388" y="6056313"/>
          <p14:tracePt t="14058" x="3227388" y="6081713"/>
          <p14:tracePt t="14073" x="3227388" y="6107113"/>
          <p14:tracePt t="14082" x="3214688" y="6145213"/>
          <p14:tracePt t="14096" x="3201988" y="6169025"/>
          <p14:tracePt t="14106" x="3176588" y="6194425"/>
          <p14:tracePt t="14118" x="3152775" y="6245225"/>
          <p14:tracePt t="14131" x="3140075" y="6281738"/>
          <p14:tracePt t="14144" x="3127375" y="6294438"/>
          <p14:tracePt t="14156" x="3101975" y="6307138"/>
          <p14:tracePt t="14167" x="3089275" y="6332538"/>
          <p14:tracePt t="14202" x="3089275" y="6345238"/>
          <p14:tracePt t="14227" x="3065463" y="6345238"/>
          <p14:tracePt t="14263" x="3052763" y="6345238"/>
          <p14:tracePt t="14276" x="3040063" y="6370638"/>
          <p14:tracePt t="14286" x="3001963" y="6381750"/>
          <p14:tracePt t="14298" x="2989263" y="6394450"/>
          <p14:tracePt t="14312" x="2976563" y="6419850"/>
          <p14:tracePt t="14322" x="2940050" y="6432550"/>
          <p14:tracePt t="14336" x="2927350" y="6457950"/>
          <p14:tracePt t="14346" x="2901950" y="6470650"/>
          <p14:tracePt t="14361" x="2889250" y="6494463"/>
          <p14:tracePt t="14372" x="2876550" y="6507163"/>
          <p14:tracePt t="14382" x="2852738" y="6532563"/>
          <p14:tracePt t="14397" x="2840038" y="6532563"/>
          <p14:tracePt t="14406" x="2840038" y="6545263"/>
          <p14:tracePt t="14418" x="2827338" y="6557963"/>
          <p14:tracePt t="14443" x="2801938" y="6557963"/>
          <p14:tracePt t="14576" x="2814638" y="6557963"/>
          <p14:tracePt t="14599" x="2827338" y="6557963"/>
          <p14:tracePt t="14623" x="2840038" y="6557963"/>
          <p14:tracePt t="14659" x="2852738" y="6557963"/>
          <p14:tracePt t="14696" x="2876550" y="6557963"/>
          <p14:tracePt t="14719" x="2889250" y="6545263"/>
          <p14:tracePt t="14731" x="2901950" y="6545263"/>
          <p14:tracePt t="14743" x="2940050" y="6519863"/>
          <p14:tracePt t="14761" x="2963863" y="6519863"/>
          <p14:tracePt t="14770" x="2976563" y="6507163"/>
          <p14:tracePt t="14779" x="3027363" y="6483350"/>
          <p14:tracePt t="14794" x="3052763" y="6483350"/>
          <p14:tracePt t="14803" x="3114675" y="6457950"/>
          <p14:tracePt t="14816" x="3176588" y="6432550"/>
          <p14:tracePt t="14828" x="3240088" y="6419850"/>
          <p14:tracePt t="14839" x="3314700" y="6394450"/>
          <p14:tracePt t="14852" x="3389313" y="6357938"/>
          <p14:tracePt t="14863" x="3440113" y="6332538"/>
          <p14:tracePt t="14878" x="3489325" y="6332538"/>
          <p14:tracePt t="14887" x="3552825" y="6307138"/>
          <p14:tracePt t="14899" x="3578225" y="6307138"/>
          <p14:tracePt t="14912" x="3589338" y="6294438"/>
          <p14:tracePt t="14923" x="3614738" y="6294438"/>
          <p14:tracePt t="14936" x="3640138" y="6294438"/>
          <p14:tracePt t="14950" x="3665538" y="6269038"/>
          <p14:tracePt t="14961" x="3689350" y="6257925"/>
          <p14:tracePt t="14970" x="3727450" y="6232525"/>
          <p14:tracePt t="14982" x="3790950" y="6194425"/>
          <p14:tracePt t="14996" x="3840163" y="6181725"/>
          <p14:tracePt t="15007" x="3878263" y="6157913"/>
          <p14:tracePt t="15020" x="3940175" y="6132513"/>
          <p14:tracePt t="15030" x="3965575" y="6119813"/>
          <p14:tracePt t="15044" x="3990975" y="6094413"/>
          <p14:tracePt t="15056" x="4014788" y="6094413"/>
          <p14:tracePt t="15066" x="4040188" y="6081713"/>
          <p14:tracePt t="15079" x="4052888" y="6081713"/>
          <p14:tracePt t="15090" x="4065588" y="6081713"/>
          <p14:tracePt t="15102" x="4065588" y="6069013"/>
          <p14:tracePt t="15116" x="4103688" y="6069013"/>
          <p14:tracePt t="15128" x="4103688" y="6045200"/>
          <p14:tracePt t="15142" x="4127500" y="6045200"/>
          <p14:tracePt t="15151" x="4178300" y="6045200"/>
          <p14:tracePt t="15163" x="4227513" y="6045200"/>
          <p14:tracePt t="15177" x="4252913" y="6045200"/>
          <p14:tracePt t="15188" x="4278313" y="6032500"/>
          <p14:tracePt t="15200" x="4303713" y="6032500"/>
          <p14:tracePt t="15212" x="4327525" y="6032500"/>
          <p14:tracePt t="15237" x="4340225" y="6032500"/>
          <p14:tracePt t="15248" x="4352925" y="6032500"/>
          <p14:tracePt t="15283" x="4365625" y="6032500"/>
          <p14:tracePt t="15296" x="4391025" y="6032500"/>
          <p14:tracePt t="15308" x="4416425" y="6032500"/>
          <p14:tracePt t="15321" x="4427538" y="6032500"/>
          <p14:tracePt t="15331" x="4452938" y="6032500"/>
          <p14:tracePt t="15357" x="4478338" y="6032500"/>
          <p14:tracePt t="15367" x="4478338" y="6019800"/>
          <p14:tracePt t="15380" x="4491038" y="6019800"/>
          <p14:tracePt t="15403" x="4503738" y="6019800"/>
          <p14:tracePt t="15415" x="4516438" y="6019800"/>
          <p14:tracePt t="15429" x="4552950" y="5994400"/>
          <p14:tracePt t="15444" x="4565650" y="5994400"/>
          <p14:tracePt t="15451" x="4591050" y="5981700"/>
          <p14:tracePt t="15463" x="4603750" y="5981700"/>
          <p14:tracePt t="15477" x="4627563" y="5956300"/>
          <p14:tracePt t="15500" x="4640263" y="5956300"/>
          <p14:tracePt t="15512" x="4665663" y="5945188"/>
          <p14:tracePt t="15523" x="4678363" y="5945188"/>
          <p14:tracePt t="15547" x="4691063" y="5945188"/>
          <p14:tracePt t="15633" x="4678363" y="5945188"/>
          <p14:tracePt t="15645" x="4627563" y="5945188"/>
          <p14:tracePt t="15656" x="4578350" y="5945188"/>
          <p14:tracePt t="15668" x="4552950" y="5945188"/>
          <p14:tracePt t="15681" x="4503738" y="5945188"/>
          <p14:tracePt t="15692" x="4465638" y="5945188"/>
          <p14:tracePt t="15704" x="4440238" y="5969000"/>
          <p14:tracePt t="15716" x="4378325" y="6007100"/>
          <p14:tracePt t="15730" x="4278313" y="6032500"/>
          <p14:tracePt t="15746" x="4165600" y="6069013"/>
          <p14:tracePt t="15753" x="4065588" y="6094413"/>
          <p14:tracePt t="15763" x="3940175" y="6132513"/>
          <p14:tracePt t="15779" x="3827463" y="6169025"/>
          <p14:tracePt t="15787" x="3702050" y="6219825"/>
          <p14:tracePt t="15800" x="3627438" y="6245225"/>
          <p14:tracePt t="15813" x="3552825" y="6269038"/>
          <p14:tracePt t="15828" x="3478213" y="6294438"/>
          <p14:tracePt t="15835" x="3376613" y="6319838"/>
          <p14:tracePt t="15847" x="3314700" y="6319838"/>
          <p14:tracePt t="15862" x="3265488" y="6319838"/>
          <p14:tracePt t="15871" x="3189288" y="6319838"/>
          <p14:tracePt t="15895" x="3089275" y="6319838"/>
          <p14:tracePt t="15907" x="3065463" y="6319838"/>
          <p14:tracePt t="15925" x="3040063" y="6319838"/>
          <p14:tracePt t="15933" x="3001963" y="6345238"/>
          <p14:tracePt t="15945" x="2989263" y="6357938"/>
          <p14:tracePt t="15955" x="2963863" y="6381750"/>
          <p14:tracePt t="15967" x="2940050" y="6394450"/>
          <p14:tracePt t="15980" x="2927350" y="6394450"/>
          <p14:tracePt t="15993" x="2927350" y="6419850"/>
          <p14:tracePt t="16004" x="2914650" y="6445250"/>
          <p14:tracePt t="16015" x="2889250" y="6445250"/>
          <p14:tracePt t="16029" x="2876550" y="6457950"/>
          <p14:tracePt t="16040" x="2863850" y="6483350"/>
          <p14:tracePt t="16051" x="2840038" y="6494463"/>
          <p14:tracePt t="16064" x="2827338" y="6507163"/>
          <p14:tracePt t="16078" x="2801938" y="6532563"/>
          <p14:tracePt t="16087" x="2789238" y="6532563"/>
          <p14:tracePt t="16101" x="2789238" y="6545263"/>
          <p14:tracePt t="16113" x="2776538" y="6545263"/>
          <p14:tracePt t="16244" x="2789238" y="6545263"/>
          <p14:tracePt t="16255" x="2814638" y="6545263"/>
          <p14:tracePt t="16267" x="2827338" y="6545263"/>
          <p14:tracePt t="16280" x="2840038" y="6545263"/>
          <p14:tracePt t="16292" x="2863850" y="6519863"/>
          <p14:tracePt t="16305" x="2976563" y="6494463"/>
          <p14:tracePt t="16316" x="3089275" y="6470650"/>
          <p14:tracePt t="16328" x="3214688" y="6445250"/>
          <p14:tracePt t="16341" x="3340100" y="6407150"/>
          <p14:tracePt t="16351" x="3452813" y="6381750"/>
          <p14:tracePt t="16365" x="3578225" y="6345238"/>
          <p14:tracePt t="16378" x="3727450" y="6294438"/>
          <p14:tracePt t="16387" x="3840163" y="6257925"/>
          <p14:tracePt t="16399" x="3952875" y="6219825"/>
          <p14:tracePt t="16413" x="4065588" y="6157913"/>
          <p14:tracePt t="16426" x="4165600" y="6107113"/>
          <p14:tracePt t="16435" x="4278313" y="6069013"/>
          <p14:tracePt t="16447" x="4378325" y="6045200"/>
          <p14:tracePt t="16462" x="4478338" y="6007100"/>
          <p14:tracePt t="16472" x="4552950" y="5981700"/>
          <p14:tracePt t="16485" x="4616450" y="5956300"/>
          <p14:tracePt t="16497" x="4665663" y="5932488"/>
          <p14:tracePt t="16512" x="4691063" y="5919788"/>
          <p14:tracePt t="16519" x="4716463" y="5919788"/>
          <p14:tracePt t="16531" x="4740275" y="5894388"/>
          <p14:tracePt t="16546" x="4752975" y="5881688"/>
          <p14:tracePt t="16556" x="4803775" y="5856288"/>
          <p14:tracePt t="16567" x="4840288" y="5843588"/>
          <p14:tracePt t="16580" x="4865688" y="5819775"/>
          <p14:tracePt t="16594" x="4878388" y="5807075"/>
          <p14:tracePt t="16606" x="4916488" y="5807075"/>
          <p14:tracePt t="16615" x="4929188" y="5807075"/>
          <p14:tracePt t="16640" x="4940300" y="5807075"/>
          <p14:tracePt t="16727" x="4929188" y="5807075"/>
          <p14:tracePt t="16736" x="4891088" y="5807075"/>
          <p14:tracePt t="16748" x="4865688" y="5807075"/>
          <p14:tracePt t="16761" x="4816475" y="5832475"/>
          <p14:tracePt t="16772" x="4791075" y="5856288"/>
          <p14:tracePt t="16786" x="4727575" y="5868988"/>
          <p14:tracePt t="16797" x="4627563" y="5945188"/>
          <p14:tracePt t="16814" x="4516438" y="5981700"/>
          <p14:tracePt t="16820" x="4452938" y="6019800"/>
          <p14:tracePt t="16832" x="4340225" y="6056313"/>
          <p14:tracePt t="16847" x="4240213" y="6094413"/>
          <p14:tracePt t="16856" x="4178300" y="6157913"/>
          <p14:tracePt t="16868" x="4103688" y="6194425"/>
          <p14:tracePt t="16881" x="4040188" y="6219825"/>
          <p14:tracePt t="16897" x="4014788" y="6232525"/>
          <p14:tracePt t="16908" x="3990975" y="6257925"/>
          <p14:tracePt t="16917" x="3965575" y="6269038"/>
          <p14:tracePt t="16930" x="3940175" y="6269038"/>
          <p14:tracePt t="16939" x="3914775" y="6294438"/>
          <p14:tracePt t="16952" x="3902075" y="6294438"/>
          <p14:tracePt t="16965" x="3902075" y="6307138"/>
          <p14:tracePt t="16979" x="3890963" y="6307138"/>
          <p14:tracePt t="16989" x="3852863" y="6307138"/>
          <p14:tracePt t="17001" x="3827463" y="6319838"/>
          <p14:tracePt t="17012" x="3802063" y="6345238"/>
          <p14:tracePt t="17026" x="3752850" y="6370638"/>
          <p14:tracePt t="17036" x="3727450" y="6381750"/>
          <p14:tracePt t="17049" x="3665538" y="6407150"/>
          <p14:tracePt t="17062" x="3640138" y="6419850"/>
          <p14:tracePt t="17072" x="3589338" y="6445250"/>
          <p14:tracePt t="17086" x="3527425" y="6470650"/>
          <p14:tracePt t="17098" x="3502025" y="6483350"/>
          <p14:tracePt t="17113" x="3478213" y="6519863"/>
          <p14:tracePt t="17120" x="3452813" y="6532563"/>
          <p14:tracePt t="17132" x="3414713" y="6557963"/>
          <p14:tracePt t="17147" x="3389313" y="6557963"/>
          <p14:tracePt t="17156" x="3365500" y="6557963"/>
          <p14:tracePt t="17169" x="3365500" y="6570663"/>
          <p14:tracePt t="17180" x="3352800" y="6570663"/>
          <p14:tracePt t="17193" x="3327400" y="6570663"/>
          <p14:tracePt t="17207" x="3314700" y="6570663"/>
          <p14:tracePt t="17252" x="3302000" y="6570663"/>
          <p14:tracePt t="17336" x="3289300" y="6570663"/>
          <p14:tracePt t="17384" x="3289300" y="6545263"/>
          <p14:tracePt t="17409" x="3289300" y="6532563"/>
          <p14:tracePt t="17420" x="3302000" y="6507163"/>
          <p14:tracePt t="17432" x="3340100" y="6507163"/>
          <p14:tracePt t="17446" x="3365500" y="6494463"/>
          <p14:tracePt t="17455" x="3427413" y="6470650"/>
          <p14:tracePt t="17468" x="3578225" y="6445250"/>
          <p14:tracePt t="17480" x="3702050" y="6419850"/>
          <p14:tracePt t="17494" x="3814763" y="6394450"/>
          <p14:tracePt t="17505" x="3965575" y="6370638"/>
          <p14:tracePt t="17517" x="4078288" y="6319838"/>
          <p14:tracePt t="17530" x="4178300" y="6319838"/>
          <p14:tracePt t="17540" x="4252913" y="6294438"/>
          <p14:tracePt t="17552" x="4314825" y="6294438"/>
          <p14:tracePt t="17564" x="4391025" y="6281738"/>
          <p14:tracePt t="17577" x="4491038" y="6245225"/>
          <p14:tracePt t="17590" x="4540250" y="6245225"/>
          <p14:tracePt t="17600" x="4603750" y="6232525"/>
          <p14:tracePt t="17613" x="4652963" y="6232525"/>
          <p14:tracePt t="17624" x="4678363" y="6232525"/>
          <p14:tracePt t="17636" x="4691063" y="6207125"/>
          <p14:tracePt t="17673" x="4716463" y="6207125"/>
          <p14:tracePt t="17710" x="4727575" y="6207125"/>
          <p14:tracePt t="17745" x="4740275" y="6207125"/>
          <p14:tracePt t="17770" x="4765675" y="6207125"/>
          <p14:tracePt t="17781" x="4778375" y="6207125"/>
          <p14:tracePt t="17796" x="4803775" y="6207125"/>
          <p14:tracePt t="17804" x="4829175" y="6207125"/>
          <p14:tracePt t="17817" x="4840288" y="6207125"/>
          <p14:tracePt t="17830" x="4891088" y="6207125"/>
          <p14:tracePt t="17841" x="4953000" y="6181725"/>
          <p14:tracePt t="17854" x="4978400" y="6181725"/>
          <p14:tracePt t="17865" x="5029200" y="6169025"/>
          <p14:tracePt t="17881" x="5053013" y="6169025"/>
          <p14:tracePt t="17895" x="5103813" y="6169025"/>
          <p14:tracePt t="17903" x="5141913" y="6169025"/>
          <p14:tracePt t="17915" x="5191125" y="6169025"/>
          <p14:tracePt t="17924" x="5241925" y="6169025"/>
          <p14:tracePt t="17936" x="5265738" y="6145213"/>
          <p14:tracePt t="17950" x="5316538" y="6145213"/>
          <p14:tracePt t="17962" x="5365750" y="6119813"/>
          <p14:tracePt t="17974" x="5403850" y="6119813"/>
          <p14:tracePt t="17985" x="5454650" y="6119813"/>
          <p14:tracePt t="17997" x="5503863" y="6119813"/>
          <p14:tracePt t="18010" x="5554663" y="6119813"/>
          <p14:tracePt t="18020" x="5603875" y="6119813"/>
          <p14:tracePt t="18033" x="5654675" y="6119813"/>
          <p14:tracePt t="18046" x="5678488" y="6119813"/>
          <p14:tracePt t="18057" x="5703888" y="6119813"/>
          <p14:tracePt t="18070" x="5729288" y="6119813"/>
          <p14:tracePt t="18081" x="5754688" y="6119813"/>
          <p14:tracePt t="18094" x="5778500" y="6119813"/>
          <p14:tracePt t="18104" x="5791200" y="6119813"/>
          <p14:tracePt t="18116" x="5803900" y="6119813"/>
          <p14:tracePt t="18129" x="5829300" y="6119813"/>
          <p14:tracePt t="18140" x="5842000" y="6119813"/>
          <p14:tracePt t="18154" x="5867400" y="6119813"/>
          <p14:tracePt t="18164" x="5878513" y="6119813"/>
          <p14:tracePt t="18178" x="5903913" y="6119813"/>
          <p14:tracePt t="18190" x="5929313" y="6119813"/>
          <p14:tracePt t="18201" x="5942013" y="6107113"/>
          <p14:tracePt t="18214" x="5991225" y="6081713"/>
          <p14:tracePt t="18225" x="6029325" y="6081713"/>
          <p14:tracePt t="18237" x="6054725" y="6069013"/>
          <p14:tracePt t="18248" x="6078538" y="6069013"/>
          <p14:tracePt t="18262" x="6091238" y="6045200"/>
          <p14:tracePt t="18274" x="6154738" y="6032500"/>
          <p14:tracePt t="18286" x="6167438" y="6007100"/>
          <p14:tracePt t="18298" x="6191250" y="6007100"/>
          <p14:tracePt t="18309" x="6216650" y="5994400"/>
          <p14:tracePt t="18321" x="6254750" y="5994400"/>
          <p14:tracePt t="18334" x="6267450" y="5994400"/>
          <p14:tracePt t="18346" x="6280150" y="5969000"/>
          <p14:tracePt t="18358" x="6303963" y="5969000"/>
          <p14:tracePt t="18369" x="6316663" y="5956300"/>
          <p14:tracePt t="18382" x="6329363" y="5945188"/>
          <p14:tracePt t="18396" x="6354763" y="5945188"/>
          <p14:tracePt t="18405" x="6380163" y="5919788"/>
          <p14:tracePt t="18418" x="6391275" y="5919788"/>
          <p14:tracePt t="18430" x="6416675" y="5907088"/>
          <p14:tracePt t="18441" x="6429375" y="5907088"/>
          <p14:tracePt t="18455" x="6442075" y="5907088"/>
          <p14:tracePt t="18465" x="6467475" y="5881688"/>
          <p14:tracePt t="18480" x="6480175" y="5881688"/>
          <p14:tracePt t="18489" x="6503988" y="5868988"/>
          <p14:tracePt t="18501" x="6516688" y="5868988"/>
          <p14:tracePt t="18515" x="6542088" y="5843588"/>
          <p14:tracePt t="18525" x="6554788" y="5843588"/>
          <p14:tracePt t="18549" x="6580188" y="5832475"/>
          <p14:tracePt t="18562" x="6592888" y="5832475"/>
          <p14:tracePt t="18574" x="6616700" y="5832475"/>
          <p14:tracePt t="18585" x="6629400" y="5807075"/>
          <p14:tracePt t="18598" x="6654800" y="5807075"/>
          <p14:tracePt t="18610" x="6667500" y="5807075"/>
          <p14:tracePt t="18621" x="6692900" y="5794375"/>
          <p14:tracePt t="18633" x="6704013" y="5794375"/>
          <p14:tracePt t="18647" x="6729413" y="5794375"/>
          <p14:tracePt t="18658" x="6742113" y="5781675"/>
          <p14:tracePt t="18673" x="6754813" y="5781675"/>
          <p14:tracePt t="18684" x="6780213" y="5781675"/>
          <p14:tracePt t="18694" x="6792913" y="5781675"/>
          <p14:tracePt t="18730" x="6805613" y="5781675"/>
          <p14:tracePt t="18766" x="6829425" y="5781675"/>
          <p14:tracePt t="18780" x="6829425" y="5756275"/>
          <p14:tracePt t="18813" x="6842125" y="5756275"/>
          <p14:tracePt t="18945" x="6816725" y="5781675"/>
          <p14:tracePt t="18959" x="6792913" y="5781675"/>
          <p14:tracePt t="18970" x="6742113" y="5794375"/>
          <p14:tracePt t="18983" x="6692900" y="5794375"/>
          <p14:tracePt t="18996" x="6529388" y="5819775"/>
          <p14:tracePt t="19006" x="6380163" y="5868988"/>
          <p14:tracePt t="19020" x="6216650" y="5907088"/>
          <p14:tracePt t="19032" x="6003925" y="5945188"/>
          <p14:tracePt t="19043" x="5829300" y="5981700"/>
          <p14:tracePt t="19053" x="5716588" y="6019800"/>
          <p14:tracePt t="19066" x="5591175" y="6056313"/>
          <p14:tracePt t="19080" x="5529263" y="6081713"/>
          <p14:tracePt t="19089" x="5465763" y="6119813"/>
          <p14:tracePt t="19102" x="5391150" y="6145213"/>
          <p14:tracePt t="19114" x="5316538" y="6145213"/>
          <p14:tracePt t="19125" x="5216525" y="6145213"/>
          <p14:tracePt t="19138" x="5116513" y="6145213"/>
          <p14:tracePt t="19149" x="5016500" y="6145213"/>
          <p14:tracePt t="19164" x="4953000" y="6145213"/>
          <p14:tracePt t="19172" x="4878388" y="6145213"/>
          <p14:tracePt t="19184" x="4829175" y="6145213"/>
          <p14:tracePt t="19197" x="4778375" y="6145213"/>
          <p14:tracePt t="19209" x="4703763" y="6132513"/>
          <p14:tracePt t="19222" x="4652963" y="6107113"/>
          <p14:tracePt t="19233" x="4603750" y="6107113"/>
          <p14:tracePt t="19248" x="4503738" y="6107113"/>
          <p14:tracePt t="19258" x="4427538" y="6107113"/>
          <p14:tracePt t="19268" x="4365625" y="6107113"/>
          <p14:tracePt t="19282" x="4303713" y="6107113"/>
          <p14:tracePt t="19293" x="4227513" y="6107113"/>
          <p14:tracePt t="19306" x="4178300" y="6107113"/>
          <p14:tracePt t="19317" x="4103688" y="6119813"/>
          <p14:tracePt t="19330" x="4078288" y="6119813"/>
          <p14:tracePt t="19342" x="4027488" y="6119813"/>
          <p14:tracePt t="19354" x="4002088" y="6119813"/>
          <p14:tracePt t="19366" x="3940175" y="6145213"/>
          <p14:tracePt t="19377" x="3902075" y="6157913"/>
          <p14:tracePt t="19389" x="3852863" y="6157913"/>
          <p14:tracePt t="19402" x="3802063" y="6181725"/>
          <p14:tracePt t="19415" x="3740150" y="6207125"/>
          <p14:tracePt t="19429" x="3727450" y="6232525"/>
          <p14:tracePt t="19438" x="3678238" y="6269038"/>
          <p14:tracePt t="19451" x="3602038" y="6307138"/>
          <p14:tracePt t="19464" x="3540125" y="6345238"/>
          <p14:tracePt t="19474" x="3478213" y="6357938"/>
          <p14:tracePt t="19487" x="3427413" y="6394450"/>
          <p14:tracePt t="19498" x="3402013" y="6394450"/>
          <p14:tracePt t="19512" x="3340100" y="6419850"/>
          <p14:tracePt t="19523" x="3289300" y="6419850"/>
          <p14:tracePt t="19534" x="3265488" y="6432550"/>
          <p14:tracePt t="19548" x="3240088" y="6457950"/>
          <p14:tracePt t="19558" x="3214688" y="6470650"/>
          <p14:tracePt t="19570" x="3176588" y="6494463"/>
          <p14:tracePt t="19583" x="3127375" y="6519863"/>
          <p14:tracePt t="19598" x="3114675" y="6545263"/>
          <p14:tracePt t="19607" x="3076575" y="6557963"/>
          <p14:tracePt t="19618" x="3052763" y="6583363"/>
          <p14:tracePt t="19630" x="3040063" y="6594475"/>
          <p14:tracePt t="19648" x="3014663" y="6594475"/>
          <p14:tracePt t="19657" x="3001963" y="6594475"/>
          <p14:tracePt t="19703" x="2989263" y="6594475"/>
          <p14:tracePt t="19738" x="2976563" y="6594475"/>
          <p14:tracePt t="19751" x="2952750" y="6594475"/>
          <p14:tracePt t="19762" x="2940050" y="6594475"/>
          <p14:tracePt t="19774" x="2927350" y="6594475"/>
          <p14:tracePt t="19822" x="2914650" y="6594475"/>
          <p14:tracePt t="19869" x="2914650" y="6583363"/>
          <p14:tracePt t="19894" x="2914650" y="6557963"/>
          <p14:tracePt t="19907" x="2927350" y="6545263"/>
          <p14:tracePt t="19918" x="2952750" y="6545263"/>
          <p14:tracePt t="19932" x="2963863" y="6545263"/>
          <p14:tracePt t="19944" x="3027363" y="6519863"/>
          <p14:tracePt t="19954" x="3140075" y="6483350"/>
          <p14:tracePt t="19967" x="3252788" y="6457950"/>
          <p14:tracePt t="19980" x="3376613" y="6419850"/>
          <p14:tracePt t="19991" x="3452813" y="6394450"/>
          <p14:tracePt t="20002" x="3514725" y="6370638"/>
          <p14:tracePt t="20015" x="3627438" y="6345238"/>
          <p14:tracePt t="20030" x="3727450" y="6307138"/>
          <p14:tracePt t="20039" x="3802063" y="6281738"/>
          <p14:tracePt t="20051" x="3878263" y="6257925"/>
          <p14:tracePt t="20064" x="3902075" y="6232525"/>
          <p14:tracePt t="20074" x="3952875" y="6219825"/>
          <p14:tracePt t="20087" x="3978275" y="6194425"/>
          <p14:tracePt t="20099" x="4027488" y="6169025"/>
          <p14:tracePt t="20115" x="4090988" y="6157913"/>
          <p14:tracePt t="20122" x="4103688" y="6132513"/>
          <p14:tracePt t="20134" x="4140200" y="6132513"/>
          <p14:tracePt t="20149" x="4165600" y="6119813"/>
          <p14:tracePt t="20158" x="4178300" y="6119813"/>
          <p14:tracePt t="20171" x="4203700" y="6094413"/>
          <p14:tracePt t="20182" x="4252913" y="6094413"/>
          <p14:tracePt t="20199" x="4314825" y="6069013"/>
          <p14:tracePt t="20208" x="4365625" y="6056313"/>
          <p14:tracePt t="20218" x="4427538" y="6032500"/>
          <p14:tracePt t="20232" x="4452938" y="6007100"/>
          <p14:tracePt t="20246" x="4478338" y="5994400"/>
          <p14:tracePt t="20254" x="4503738" y="5969000"/>
          <p14:tracePt t="20268" x="4516438" y="5956300"/>
          <p14:tracePt t="20281" x="4540250" y="5932488"/>
          <p14:tracePt t="20291" x="4565650" y="5932488"/>
          <p14:tracePt t="20302" x="4591050" y="5932488"/>
          <p14:tracePt t="20315" x="4616450" y="5919788"/>
          <p14:tracePt t="20326" x="4640263" y="5894388"/>
          <p14:tracePt t="20339" x="4678363" y="5881688"/>
          <p14:tracePt t="20352" x="4703763" y="5856288"/>
          <p14:tracePt t="20365" x="4752975" y="5843588"/>
          <p14:tracePt t="20374" x="4778375" y="5843588"/>
          <p14:tracePt t="20386" x="4829175" y="5843588"/>
          <p14:tracePt t="20399" x="4891088" y="5819775"/>
          <p14:tracePt t="20414" x="4940300" y="5819775"/>
          <p14:tracePt t="20422" x="4953000" y="5819775"/>
          <p14:tracePt t="20436" x="5003800" y="5819775"/>
          <p14:tracePt t="20448" x="5029200" y="5819775"/>
          <p14:tracePt t="20458" x="5078413" y="5819775"/>
          <p14:tracePt t="20471" x="5103813" y="5819775"/>
          <p14:tracePt t="20482" x="5153025" y="5819775"/>
          <p14:tracePt t="20496" x="5191125" y="5819775"/>
          <p14:tracePt t="20507" x="5216525" y="5819775"/>
          <p14:tracePt t="20518" x="5241925" y="5819775"/>
          <p14:tracePt t="20533" x="5291138" y="5819775"/>
          <p14:tracePt t="20542" x="5316538" y="5819775"/>
          <p14:tracePt t="20554" x="5341938" y="5819775"/>
          <p14:tracePt t="20566" x="5365750" y="5819775"/>
          <p14:tracePt t="20580" x="5378450" y="5819775"/>
          <p14:tracePt t="20592" x="5416550" y="5819775"/>
          <p14:tracePt t="20602" x="5441950" y="5819775"/>
          <p14:tracePt t="20617" x="5491163" y="5819775"/>
          <p14:tracePt t="20630" x="5516563" y="5819775"/>
          <p14:tracePt t="20638" x="5541963" y="5794375"/>
          <p14:tracePt t="20652" x="5591175" y="5781675"/>
          <p14:tracePt t="20664" x="5641975" y="5781675"/>
          <p14:tracePt t="20674" x="5678488" y="5781675"/>
          <p14:tracePt t="20688" x="5703888" y="5756275"/>
          <p14:tracePt t="20699" x="5754688" y="5743575"/>
          <p14:tracePt t="20715" x="5778500" y="5719763"/>
          <p14:tracePt t="20724" x="5829300" y="5694363"/>
          <p14:tracePt t="20734" x="5903913" y="5656263"/>
          <p14:tracePt t="20749" x="5967413" y="5643563"/>
          <p14:tracePt t="20759" x="6042025" y="5607050"/>
          <p14:tracePt t="20772" x="6116638" y="5581650"/>
          <p14:tracePt t="20783" x="6180138" y="5556250"/>
          <p14:tracePt t="20799" x="6254750" y="5530850"/>
          <p14:tracePt t="20808" x="6316663" y="5494338"/>
          <p14:tracePt t="20819" x="6367463" y="5494338"/>
          <p14:tracePt t="20836" x="6391275" y="5468938"/>
          <p14:tracePt t="20848" x="6454775" y="5443538"/>
          <p14:tracePt t="20855" x="6503988" y="5418138"/>
          <p14:tracePt t="20869" x="6542088" y="5407025"/>
          <p14:tracePt t="20884" x="6567488" y="5381625"/>
          <p14:tracePt t="20892" x="6592888" y="5368925"/>
          <p14:tracePt t="20903" x="6642100" y="5343525"/>
          <p14:tracePt t="20916" x="6667500" y="5343525"/>
          <p14:tracePt t="20932" x="6729413" y="5305425"/>
          <p14:tracePt t="20940" x="6754813" y="5305425"/>
          <p14:tracePt t="20953" x="6780213" y="5294313"/>
          <p14:tracePt t="20965" x="6805613" y="5294313"/>
          <p14:tracePt t="20976" x="6829425" y="5268913"/>
          <p14:tracePt t="20988" x="6867525" y="5256213"/>
          <p14:tracePt t="20999" x="6892925" y="5256213"/>
          <p14:tracePt t="21013" x="6916738" y="5256213"/>
          <p14:tracePt t="21024" x="6942138" y="5256213"/>
          <p14:tracePt t="21035" x="6967538" y="5256213"/>
          <p14:tracePt t="21047" x="7016750" y="5256213"/>
          <p14:tracePt t="21058" x="7042150" y="5230813"/>
          <p14:tracePt t="21072" x="7080250" y="5230813"/>
          <p14:tracePt t="21082" x="7105650" y="5230813"/>
          <p14:tracePt t="21098" x="7129463" y="5218113"/>
          <p14:tracePt t="21107" x="7154863" y="5218113"/>
          <p14:tracePt t="21120" x="7180263" y="5194300"/>
          <p14:tracePt t="21133" x="7229475" y="5194300"/>
          <p14:tracePt t="21145" x="7254875" y="5194300"/>
          <p14:tracePt t="21157" x="7280275" y="5181600"/>
          <p14:tracePt t="21168" x="7292975" y="5181600"/>
          <p14:tracePt t="21180" x="7305675" y="5181600"/>
          <p14:tracePt t="21192" x="7342188" y="5168900"/>
          <p14:tracePt t="21203" x="7354888" y="5168900"/>
          <p14:tracePt t="21217" x="7367588" y="5168900"/>
          <p14:tracePt t="21230" x="7418388" y="5168900"/>
          <p14:tracePt t="21238" x="7442200" y="5168900"/>
          <p14:tracePt t="21261" x="7467600" y="5168900"/>
          <p14:tracePt t="21285" x="7505700" y="5168900"/>
          <p14:tracePt t="21290" x="7531100" y="5143500"/>
          <p14:tracePt t="21301" x="7554913" y="5143500"/>
          <p14:tracePt t="21315" x="7567613" y="5130800"/>
          <p14:tracePt t="21326" x="7593013" y="5130800"/>
          <p14:tracePt t="21339" x="7618413" y="5105400"/>
          <p14:tracePt t="21349" x="7642225" y="5092700"/>
          <p14:tracePt t="21362" x="7667625" y="5092700"/>
          <p14:tracePt t="21376" x="7680325" y="5092700"/>
          <p14:tracePt t="21383" x="7705725" y="5068888"/>
          <p14:tracePt t="21399" x="7742238" y="5068888"/>
          <p14:tracePt t="21407" x="7767638" y="5056188"/>
          <p14:tracePt t="21419" x="7780338" y="5056188"/>
          <p14:tracePt t="21433" x="7805738" y="5056188"/>
          <p14:tracePt t="21443" x="7831138" y="5030788"/>
          <p14:tracePt t="21456" x="7854950" y="5030788"/>
          <p14:tracePt t="21467" x="7867650" y="5030788"/>
          <p14:tracePt t="21482" x="7893050" y="5030788"/>
          <p14:tracePt t="21492" x="7918450" y="5030788"/>
          <p14:tracePt t="21503" x="7967663" y="5030788"/>
          <p14:tracePt t="21518" x="8018463" y="5030788"/>
          <p14:tracePt t="21527" x="8054975" y="5030788"/>
          <p14:tracePt t="21539" x="8105775" y="5030788"/>
          <p14:tracePt t="21552" x="8156575" y="5005388"/>
          <p14:tracePt t="21564" x="8180388" y="5005388"/>
          <p14:tracePt t="21576" x="8205788" y="4992688"/>
          <p14:tracePt t="21587" x="8231188" y="4968875"/>
          <p14:tracePt t="21602" x="8256588" y="4968875"/>
          <p14:tracePt t="21614" x="8267700" y="4956175"/>
          <p14:tracePt t="21622" x="8293100" y="4956175"/>
          <p14:tracePt t="21696" x="8280400" y="4981575"/>
          <p14:tracePt t="21708" x="8280400" y="4992688"/>
          <p14:tracePt t="21719" x="8256588" y="4992688"/>
          <p14:tracePt t="21731" x="8231188" y="5018088"/>
          <p14:tracePt t="21743" x="8180388" y="5018088"/>
          <p14:tracePt t="21756" x="8105775" y="5018088"/>
          <p14:tracePt t="21767" x="8043863" y="5018088"/>
          <p14:tracePt t="21781" x="7980363" y="5018088"/>
          <p14:tracePt t="21791" x="7880350" y="5018088"/>
          <p14:tracePt t="21806" x="7805738" y="4992688"/>
          <p14:tracePt t="21817" x="7742238" y="4968875"/>
          <p14:tracePt t="21829" x="7693025" y="4930775"/>
          <p14:tracePt t="21839" x="7631113" y="4892675"/>
          <p14:tracePt t="21851" x="7567613" y="4856163"/>
          <p14:tracePt t="21864" x="7531100" y="4805363"/>
          <p14:tracePt t="21876" x="7467600" y="4743450"/>
          <p14:tracePt t="21886" x="7429500" y="4667250"/>
          <p14:tracePt t="21901" x="7367588" y="4592638"/>
          <p14:tracePt t="21913" x="7305675" y="4479925"/>
          <p14:tracePt t="21924" x="7267575" y="4405313"/>
          <p14:tracePt t="21937" x="7205663" y="4341813"/>
          <p14:tracePt t="21947" x="7180263" y="4292600"/>
          <p14:tracePt t="21960" x="7154863" y="4230688"/>
          <p14:tracePt t="21971" x="7092950" y="4167188"/>
          <p14:tracePt t="21983" x="7067550" y="4117975"/>
          <p14:tracePt t="21998" x="7029450" y="4054475"/>
          <p14:tracePt t="22006" x="6992938" y="3992563"/>
          <p14:tracePt t="22020" x="6967538" y="3967163"/>
          <p14:tracePt t="22032" x="6942138" y="3892550"/>
          <p14:tracePt t="22042" x="6916738" y="3816350"/>
          <p14:tracePt t="22056" x="6892925" y="3754438"/>
          <p14:tracePt t="22067" x="6867525" y="3692525"/>
          <p14:tracePt t="22081" x="6854825" y="3667125"/>
          <p14:tracePt t="22091" x="6854825" y="3641725"/>
          <p14:tracePt t="22104" x="6829425" y="3616325"/>
          <p14:tracePt t="22116" x="6829425" y="3590925"/>
          <p14:tracePt t="22127" x="6816725" y="3579813"/>
          <p14:tracePt t="22175" x="6792913" y="3554413"/>
          <p14:tracePt t="22297" x="6805613" y="3567113"/>
          <p14:tracePt t="22307" x="6816725" y="3579813"/>
          <p14:tracePt t="22321" x="6842125" y="3603625"/>
          <p14:tracePt t="22332" x="6854825" y="3616325"/>
          <p14:tracePt t="22344" x="6880225" y="3641725"/>
          <p14:tracePt t="22356" x="6880225" y="3654425"/>
          <p14:tracePt t="22368" x="6892925" y="3667125"/>
          <p14:tracePt t="22382" x="6916738" y="3703638"/>
          <p14:tracePt t="22393" x="6992938" y="3741738"/>
          <p14:tracePt t="22403" x="7067550" y="3767138"/>
          <p14:tracePt t="22417" x="7142163" y="3841750"/>
          <p14:tracePt t="22429" x="7254875" y="3905250"/>
          <p14:tracePt t="22441" x="7329488" y="3967163"/>
          <p14:tracePt t="22452" x="7405688" y="4041775"/>
          <p14:tracePt t="22465" x="7480300" y="4117975"/>
          <p14:tracePt t="22476" x="7567613" y="4192588"/>
          <p14:tracePt t="22489" x="7631113" y="4267200"/>
          <p14:tracePt t="22501" x="7654925" y="4318000"/>
          <p14:tracePt t="22515" x="7718425" y="4379913"/>
          <p14:tracePt t="22524" x="7793038" y="4492625"/>
          <p14:tracePt t="22536" x="7831138" y="4618038"/>
          <p14:tracePt t="22549" x="7854950" y="4768850"/>
          <p14:tracePt t="22563" x="7880350" y="4918075"/>
          <p14:tracePt t="22575" x="7880350" y="5068888"/>
          <p14:tracePt t="22587" x="7905750" y="5168900"/>
          <p14:tracePt t="22598" x="7931150" y="5243513"/>
          <p14:tracePt t="22608" x="7931150" y="5294313"/>
          <p14:tracePt t="22621" x="7931150" y="5343525"/>
          <p14:tracePt t="22633" x="7931150" y="5394325"/>
          <p14:tracePt t="22644" x="7954963" y="5468938"/>
          <p14:tracePt t="22655" x="7954963" y="5568950"/>
          <p14:tracePt t="22668" x="7980363" y="5643563"/>
          <p14:tracePt t="22682" x="7980363" y="5756275"/>
          <p14:tracePt t="22691" x="7980363" y="5856288"/>
          <p14:tracePt t="22705" x="8005763" y="5932488"/>
          <p14:tracePt t="22716" x="8005763" y="5981700"/>
          <p14:tracePt t="22729" x="8005763" y="6007100"/>
          <p14:tracePt t="22741" x="8005763" y="6019800"/>
          <p14:tracePt t="22752" x="8005763" y="6045200"/>
          <p14:tracePt t="22765" x="8005763" y="6056313"/>
          <p14:tracePt t="22776" x="8005763" y="6069013"/>
          <p14:tracePt t="22811" x="8005763" y="6081713"/>
          <p14:tracePt t="22835" x="7993063" y="6145213"/>
          <p14:tracePt t="22848" x="7954963" y="6194425"/>
          <p14:tracePt t="22861" x="7918450" y="6307138"/>
          <p14:tracePt t="22871" x="7880350" y="6370638"/>
          <p14:tracePt t="22886" x="7843838" y="6419850"/>
          <p14:tracePt t="22896" x="7843838" y="6445250"/>
          <p14:tracePt t="22907" x="7831138" y="6470650"/>
          <p14:tracePt t="22945" x="7805738" y="6470650"/>
          <p14:tracePt t="22955" x="7805738" y="6457950"/>
          <p14:tracePt t="22967" x="7805738" y="6445250"/>
          <p14:tracePt t="22982" x="7793038" y="6419850"/>
          <p14:tracePt t="22991" x="7793038" y="6394450"/>
          <p14:tracePt t="23005" x="7793038" y="6381750"/>
          <p14:tracePt t="23016" x="7793038" y="6345238"/>
          <p14:tracePt t="23027" x="7793038" y="6332538"/>
          <p14:tracePt t="23056" x="7793038" y="6319838"/>
          <p14:tracePt t="23077" x="7793038" y="6294438"/>
          <p14:tracePt t="23088" x="7818438" y="6257925"/>
          <p14:tracePt t="23101" x="7818438" y="6169025"/>
          <p14:tracePt t="23114" x="7843838" y="6094413"/>
          <p14:tracePt t="23125" x="7867650" y="6032500"/>
          <p14:tracePt t="23135" x="7867650" y="5969000"/>
          <p14:tracePt t="23149" x="7880350" y="5945188"/>
          <p14:tracePt t="23160" x="7905750" y="5894388"/>
          <p14:tracePt t="23173" x="7918450" y="5868988"/>
          <p14:tracePt t="23185" x="7943850" y="5819775"/>
          <p14:tracePt t="23198" x="7980363" y="5707063"/>
          <p14:tracePt t="23208" x="8005763" y="5594350"/>
          <p14:tracePt t="23220" x="8054975" y="5418138"/>
          <p14:tracePt t="23233" x="8080375" y="5256213"/>
          <p14:tracePt t="23248" x="8080375" y="5056188"/>
          <p14:tracePt t="23256" x="8080375" y="4843463"/>
          <p14:tracePt t="23269" x="8080375" y="4643438"/>
          <p14:tracePt t="23280" x="8080375" y="4518025"/>
          <p14:tracePt t="23292" x="8080375" y="4454525"/>
          <p14:tracePt t="23305" x="8080375" y="4405313"/>
          <p14:tracePt t="23317" x="8080375" y="4379913"/>
          <p14:tracePt t="23329" x="8080375" y="4367213"/>
          <p14:tracePt t="23340" x="8067675" y="4354513"/>
          <p14:tracePt t="23353" x="8067675" y="4330700"/>
          <p14:tracePt t="23368" x="8054975" y="4330700"/>
          <p14:tracePt t="23376" x="8043863" y="4318000"/>
          <p14:tracePt t="23388" x="8018463" y="4292600"/>
          <p14:tracePt t="23401" x="8005763" y="4254500"/>
          <p14:tracePt t="23417" x="7980363" y="4230688"/>
          <p14:tracePt t="23426" x="7954963" y="4217988"/>
          <p14:tracePt t="23436" x="7931150" y="4179888"/>
          <p14:tracePt t="23450" x="7867650" y="4154488"/>
          <p14:tracePt t="23460" x="7805738" y="4117975"/>
          <p14:tracePt t="23473" x="7780338" y="4092575"/>
          <p14:tracePt t="23486" x="7718425" y="4067175"/>
          <p14:tracePt t="23499" x="7693025" y="4029075"/>
          <p14:tracePt t="23510" x="7667625" y="4005263"/>
          <p14:tracePt t="23520" x="7642225" y="3992563"/>
          <p14:tracePt t="23533" x="7580313" y="3967163"/>
          <p14:tracePt t="23550" x="7554913" y="3941763"/>
          <p14:tracePt t="23558" x="7542213" y="3941763"/>
          <p14:tracePt t="23571" x="7518400" y="3929063"/>
          <p14:tracePt t="23582" x="7480300" y="3905250"/>
          <p14:tracePt t="23592" x="7454900" y="3892550"/>
          <p14:tracePt t="23605" x="7442200" y="3867150"/>
          <p14:tracePt t="23617" x="7405688" y="3841750"/>
          <p14:tracePt t="23632" x="7392988" y="3829050"/>
          <p14:tracePt t="23640" x="7367588" y="3792538"/>
          <p14:tracePt t="23652" x="7329488" y="3779838"/>
          <p14:tracePt t="23667" x="7318375" y="3767138"/>
          <p14:tracePt t="23676" x="7292975" y="3741738"/>
          <p14:tracePt t="23690" x="7267575" y="3729038"/>
          <p14:tracePt t="23701" x="7254875" y="3703638"/>
          <p14:tracePt t="23714" x="7229475" y="3692525"/>
          <p14:tracePt t="23726" x="7218363" y="3667125"/>
          <p14:tracePt t="23736" x="7192963" y="3641725"/>
          <p14:tracePt t="23750" x="7167563" y="3641725"/>
          <p14:tracePt t="23766" x="7154863" y="3629025"/>
          <p14:tracePt t="23773" x="7154863" y="3603625"/>
          <p14:tracePt t="23785" x="7154863" y="3590925"/>
          <p14:tracePt t="23798" x="7142163" y="3590925"/>
          <p14:tracePt t="23810" x="7118350" y="3579813"/>
          <p14:tracePt t="23822" x="7092950" y="3554413"/>
          <p14:tracePt t="23838" x="7080250" y="3541713"/>
          <p14:tracePt t="23846" x="7054850" y="3503613"/>
          <p14:tracePt t="23858" x="7042150" y="3503613"/>
          <p14:tracePt t="23871" x="7042150" y="3490913"/>
          <p14:tracePt t="24000" x="7067550" y="3516313"/>
          <p14:tracePt t="24013" x="7067550" y="3529013"/>
          <p14:tracePt t="24024" x="7080250" y="3529013"/>
          <p14:tracePt t="24085" x="7080250" y="3541713"/>
          <p14:tracePt t="24098" x="7092950" y="3541713"/>
          <p14:tracePt t="24121" x="7092950" y="3567113"/>
          <p14:tracePt t="24134" x="7105650" y="3567113"/>
          <p14:tracePt t="24205" x="7129463" y="3567113"/>
          <p14:tracePt t="24241" x="7129463" y="3579813"/>
          <p14:tracePt t="24255" x="7142163" y="3590925"/>
          <p14:tracePt t="24301" x="7154863" y="3590925"/>
          <p14:tracePt t="24325" x="7180263" y="3590925"/>
          <p14:tracePt t="24361" x="7192963" y="3616325"/>
          <p14:tracePt t="24374" x="7218363" y="3629025"/>
          <p14:tracePt t="24385" x="7254875" y="3654425"/>
          <p14:tracePt t="24397" x="7280275" y="3667125"/>
          <p14:tracePt t="24409" x="7305675" y="3692525"/>
          <p14:tracePt t="24421" x="7329488" y="3716338"/>
          <p14:tracePt t="24434" x="7354888" y="3741738"/>
          <p14:tracePt t="24448" x="7380288" y="3767138"/>
          <p14:tracePt t="24457" x="7418388" y="3841750"/>
          <p14:tracePt t="24469" x="7454900" y="3916363"/>
          <p14:tracePt t="24482" x="7480300" y="4017963"/>
          <p14:tracePt t="24494" x="7518400" y="4141788"/>
          <p14:tracePt t="24505" x="7567613" y="4292600"/>
          <p14:tracePt t="24517" x="7593013" y="4405313"/>
          <p14:tracePt t="24533" x="7631113" y="4530725"/>
          <p14:tracePt t="24542" x="7654925" y="4656138"/>
          <p14:tracePt t="24554" x="7654925" y="4768850"/>
          <p14:tracePt t="24566" x="7654925" y="4918075"/>
          <p14:tracePt t="24577" x="7693025" y="5130800"/>
          <p14:tracePt t="24589" x="7693025" y="5330825"/>
          <p14:tracePt t="24601" x="7693025" y="5481638"/>
          <p14:tracePt t="24616" x="7693025" y="5607050"/>
          <p14:tracePt t="24625" x="7693025" y="5707063"/>
          <p14:tracePt t="24637" x="7693025" y="5768975"/>
          <p14:tracePt t="24649" x="7693025" y="5819775"/>
          <p14:tracePt t="24661" x="7693025" y="5868988"/>
          <p14:tracePt t="24674" x="7693025" y="5894388"/>
          <p14:tracePt t="24685" x="7693025" y="5919788"/>
          <p14:tracePt t="24699" x="7693025" y="5932488"/>
          <p14:tracePt t="24709" x="7693025" y="5945188"/>
          <p14:tracePt t="24749" x="7693025" y="5969000"/>
          <p14:tracePt t="24829" x="7693025" y="5981700"/>
          <p14:tracePt t="24854" x="7693025" y="5994400"/>
          <p14:tracePt t="24925" x="7693025" y="5981700"/>
          <p14:tracePt t="24940" x="7680325" y="5945188"/>
          <p14:tracePt t="24949" x="7680325" y="5932488"/>
          <p14:tracePt t="24961" x="7680325" y="5919788"/>
          <p14:tracePt t="24974" x="7667625" y="5894388"/>
          <p14:tracePt t="24998" x="7642225" y="5881688"/>
          <p14:tracePt t="25009" x="7631113" y="5881688"/>
          <p14:tracePt t="25020" x="7605713" y="5856288"/>
          <p14:tracePt t="25034" x="7580313" y="5856288"/>
          <p14:tracePt t="25046" x="7567613" y="5843588"/>
          <p14:tracePt t="25058" x="7542213" y="5819775"/>
          <p14:tracePt t="25069" x="7454900" y="5819775"/>
          <p14:tracePt t="25083" x="7342188" y="5794375"/>
          <p14:tracePt t="25095" x="7229475" y="5794375"/>
          <p14:tracePt t="25105" x="7080250" y="5794375"/>
          <p14:tracePt t="25119" x="6980238" y="5794375"/>
          <p14:tracePt t="25131" x="6867525" y="5794375"/>
          <p14:tracePt t="25141" x="6767513" y="5794375"/>
          <p14:tracePt t="25154" x="6667500" y="5794375"/>
          <p14:tracePt t="25165" x="6567488" y="5794375"/>
          <p14:tracePt t="25179" x="6454775" y="5768975"/>
          <p14:tracePt t="25189" x="6391275" y="5768975"/>
          <p14:tracePt t="25202" x="6316663" y="5768975"/>
          <p14:tracePt t="25216" x="6254750" y="5768975"/>
          <p14:tracePt t="25224" x="6154738" y="5768975"/>
          <p14:tracePt t="25239" x="6042025" y="5768975"/>
          <p14:tracePt t="25250" x="5916613" y="5768975"/>
          <p14:tracePt t="25262" x="5803900" y="5807075"/>
          <p14:tracePt t="25275" x="5654675" y="5832475"/>
          <p14:tracePt t="25286" x="5541963" y="5868988"/>
          <p14:tracePt t="25301" x="5465763" y="5894388"/>
          <p14:tracePt t="25310" x="5403850" y="5919788"/>
          <p14:tracePt t="25322" x="5365750" y="5919788"/>
          <p14:tracePt t="25335" x="5353050" y="5932488"/>
          <p14:tracePt t="25347" x="5303838" y="5956300"/>
          <p14:tracePt t="25359" x="5241925" y="5981700"/>
          <p14:tracePt t="25370" x="5191125" y="5994400"/>
          <p14:tracePt t="25383" x="5129213" y="6032500"/>
          <p14:tracePt t="25394" x="5065713" y="6069013"/>
          <p14:tracePt t="25406" x="5003800" y="6107113"/>
          <p14:tracePt t="25418" x="4940300" y="6132513"/>
          <p14:tracePt t="25432" x="4878388" y="6132513"/>
          <p14:tracePt t="25442" x="4816475" y="6132513"/>
          <p14:tracePt t="25455" x="4752975" y="6132513"/>
          <p14:tracePt t="25467" x="4691063" y="6132513"/>
          <p14:tracePt t="25479" x="4591050" y="6132513"/>
          <p14:tracePt t="25489" x="4516438" y="6119813"/>
          <p14:tracePt t="25505" x="4416425" y="6119813"/>
          <p14:tracePt t="25516" x="4314825" y="6119813"/>
          <p14:tracePt t="25527" x="4240213" y="6119813"/>
          <p14:tracePt t="25539" x="4191000" y="6132513"/>
          <p14:tracePt t="25549" x="4090988" y="6157913"/>
          <p14:tracePt t="25561" x="4027488" y="6181725"/>
          <p14:tracePt t="25575" x="3965575" y="6181725"/>
          <p14:tracePt t="25585" x="3927475" y="6181725"/>
          <p14:tracePt t="25600" x="3902075" y="6181725"/>
          <p14:tracePt t="25610" x="3878263" y="6181725"/>
          <p14:tracePt t="25623" x="3852863" y="6181725"/>
          <p14:tracePt t="25635" x="3840163" y="6181725"/>
          <p14:tracePt t="25646" x="3814763" y="6181725"/>
          <p14:tracePt t="25659" x="3790950" y="6181725"/>
          <p14:tracePt t="25670" x="3765550" y="6194425"/>
          <p14:tracePt t="25681" x="3740150" y="6194425"/>
          <p14:tracePt t="25694" x="3727450" y="6194425"/>
          <p14:tracePt t="25705" x="3689350" y="6219825"/>
          <p14:tracePt t="25722" x="3665538" y="6219825"/>
          <p14:tracePt t="25731" x="3652838" y="6219825"/>
          <p14:tracePt t="25741" x="3627438" y="6219825"/>
          <p14:tracePt t="25754" x="3614738" y="6219825"/>
          <p14:tracePt t="25766" x="3589338" y="6232525"/>
          <p14:tracePt t="25780" x="3578225" y="6232525"/>
          <p14:tracePt t="25790" x="3552825" y="6245225"/>
          <p14:tracePt t="25802" x="3552825" y="6269038"/>
          <p14:tracePt t="25814" x="3527425" y="6281738"/>
          <p14:tracePt t="25825" x="3527425" y="6294438"/>
          <p14:tracePt t="25839" x="3514725" y="6294438"/>
          <p14:tracePt t="25886" x="3514725" y="6319838"/>
          <p14:tracePt t="25910" x="3540125" y="6319838"/>
          <p14:tracePt t="25921" x="3552825" y="6319838"/>
          <p14:tracePt t="25934" x="3578225" y="6307138"/>
          <p14:tracePt t="25946" x="3640138" y="6307138"/>
          <p14:tracePt t="25959" x="3765550" y="6281738"/>
          <p14:tracePt t="25969" x="3878263" y="6257925"/>
          <p14:tracePt t="25984" x="3952875" y="6257925"/>
          <p14:tracePt t="25994" x="4002088" y="6232525"/>
          <p14:tracePt t="26007" x="4027488" y="6219825"/>
          <p14:tracePt t="26021" x="4065588" y="6219825"/>
          <p14:tracePt t="26031" x="4090988" y="6219825"/>
          <p14:tracePt t="26044" x="4114800" y="6194425"/>
          <p14:tracePt t="26054" x="4140200" y="6181725"/>
          <p14:tracePt t="26067" x="4165600" y="6181725"/>
          <p14:tracePt t="26081" x="4191000" y="6157913"/>
          <p14:tracePt t="26090" x="4203700" y="6157913"/>
          <p14:tracePt t="26104" x="4214813" y="6157913"/>
          <p14:tracePt t="26117" x="4240213" y="6157913"/>
          <p14:tracePt t="26127" x="4252913" y="6157913"/>
          <p14:tracePt t="26140" x="4265613" y="6157913"/>
          <p14:tracePt t="26151" x="4291013" y="6145213"/>
          <p14:tracePt t="26165" x="4327525" y="6145213"/>
          <p14:tracePt t="26175" x="4340225" y="6119813"/>
          <p14:tracePt t="26187" x="4365625" y="6119813"/>
          <p14:tracePt t="26201" x="4391025" y="6107113"/>
          <p14:tracePt t="26212" x="4440238" y="6107113"/>
          <p14:tracePt t="26224" x="4491038" y="6107113"/>
          <p14:tracePt t="26235" x="4552950" y="6081713"/>
          <p14:tracePt t="26250" x="4616450" y="6081713"/>
          <p14:tracePt t="26260" x="4665663" y="6081713"/>
          <p14:tracePt t="26271" x="4727575" y="6081713"/>
          <p14:tracePt t="26285" x="4752975" y="6081713"/>
          <p14:tracePt t="26295" x="4778375" y="6081713"/>
          <p14:tracePt t="26308" x="4791075" y="6081713"/>
          <p14:tracePt t="26320" x="4803775" y="6081713"/>
          <p14:tracePt t="26333" x="4829175" y="6069013"/>
          <p14:tracePt t="26344" x="4840288" y="6069013"/>
          <p14:tracePt t="26355" x="4865688" y="6069013"/>
          <p14:tracePt t="26366" x="4891088" y="6069013"/>
          <p14:tracePt t="26382" x="4916488" y="6069013"/>
          <p14:tracePt t="26391" x="4940300" y="6069013"/>
          <p14:tracePt t="26406" x="4953000" y="6069013"/>
          <p14:tracePt t="26415" x="4965700" y="6069013"/>
          <p14:tracePt t="26427" x="5003800" y="6069013"/>
          <p14:tracePt t="26440" x="5016500" y="6069013"/>
          <p14:tracePt t="26451" x="5029200" y="6069013"/>
          <p14:tracePt t="26465" x="5040313" y="6069013"/>
          <p14:tracePt t="26478" x="5065713" y="6069013"/>
          <p14:tracePt t="26487" x="5078413" y="6069013"/>
          <p14:tracePt t="26501" x="5091113" y="6069013"/>
          <p14:tracePt t="26511" x="5103813" y="6069013"/>
          <p14:tracePt t="26524" x="5129213" y="6069013"/>
          <p14:tracePt t="26535" x="5153025" y="6045200"/>
          <p14:tracePt t="26547" x="5165725" y="6045200"/>
          <p14:tracePt t="26561" x="5191125" y="6045200"/>
          <p14:tracePt t="26571" x="5216525" y="6045200"/>
          <p14:tracePt t="26585" x="5265738" y="6045200"/>
          <p14:tracePt t="26595" x="5291138" y="6045200"/>
          <p14:tracePt t="26608" x="5341938" y="6045200"/>
          <p14:tracePt t="26620" x="5365750" y="6045200"/>
          <p14:tracePt t="26632" x="5429250" y="6019800"/>
          <p14:tracePt t="26644" x="5478463" y="6019800"/>
          <p14:tracePt t="26655" x="5529263" y="6019800"/>
          <p14:tracePt t="26668" x="5603875" y="6019800"/>
          <p14:tracePt t="26679" x="5654675" y="6019800"/>
          <p14:tracePt t="26691" x="5678488" y="6019800"/>
          <p14:tracePt t="26708" x="5703888" y="6019800"/>
          <p14:tracePt t="26718" x="5729288" y="6007100"/>
          <p14:tracePt t="26727" x="5754688" y="6007100"/>
          <p14:tracePt t="26740" x="5778500" y="5981700"/>
          <p14:tracePt t="26751" x="5842000" y="5981700"/>
          <p14:tracePt t="26765" x="5867400" y="5981700"/>
          <p14:tracePt t="26774" x="5916613" y="5981700"/>
          <p14:tracePt t="26787" x="5942013" y="5981700"/>
          <p14:tracePt t="26801" x="5967413" y="5981700"/>
          <p14:tracePt t="26810" x="5978525" y="5969000"/>
          <p14:tracePt t="26823" x="6003925" y="5956300"/>
          <p14:tracePt t="26834" x="6016625" y="5932488"/>
          <p14:tracePt t="26848" x="6029325" y="5932488"/>
          <p14:tracePt t="26858" x="6054725" y="5919788"/>
          <p14:tracePt t="26870" x="6067425" y="5919788"/>
          <p14:tracePt t="26885" x="6078538" y="5894388"/>
          <p14:tracePt t="26900" x="6103938" y="5894388"/>
          <p14:tracePt t="26906" x="6116638" y="5881688"/>
          <p14:tracePt t="26918" x="6129338" y="5881688"/>
          <p14:tracePt t="26932" x="6154738" y="5881688"/>
          <p14:tracePt t="26944" x="6167438" y="5856288"/>
          <p14:tracePt t="26967" x="6180138" y="5843588"/>
          <p14:tracePt t="26979" x="6203950" y="5843588"/>
          <p14:tracePt t="27004" x="6216650" y="5843588"/>
          <p14:tracePt t="27016" x="6229350" y="5843588"/>
          <p14:tracePt t="27038" x="6229350" y="5832475"/>
          <p14:tracePt t="27050" x="6254750" y="5832475"/>
          <p14:tracePt t="27085" x="6267450" y="5832475"/>
          <p14:tracePt t="27099" x="6267450" y="5807075"/>
          <p14:tracePt t="27145" x="6280150" y="5807075"/>
          <p14:tracePt t="27183" x="6291263" y="5807075"/>
          <p14:tracePt t="27195" x="6316663" y="5807075"/>
          <p14:tracePt t="27207" x="6329363" y="5807075"/>
          <p14:tracePt t="27218" x="6342063" y="5807075"/>
          <p14:tracePt t="27243" x="6367463" y="5794375"/>
          <p14:tracePt t="27266" x="6380163" y="5794375"/>
          <p14:tracePt t="27278" x="6391275" y="5781675"/>
          <p14:tracePt t="27292" x="6416675" y="5781675"/>
          <p14:tracePt t="27304" x="6429375" y="5756275"/>
          <p14:tracePt t="27316" x="6442075" y="5756275"/>
          <p14:tracePt t="27327" x="6480175" y="5743575"/>
          <p14:tracePt t="27351" x="6503988" y="5719763"/>
          <p14:tracePt t="27374" x="6516688" y="5719763"/>
          <p14:tracePt t="27387" x="6542088" y="5707063"/>
          <p14:tracePt t="27400" x="6542088" y="5694363"/>
          <p14:tracePt t="27411" x="6554788" y="5694363"/>
          <p14:tracePt t="27435" x="6567488" y="5668963"/>
          <p14:tracePt t="27450" x="6592888" y="5668963"/>
          <p14:tracePt t="27462" x="6604000" y="5656263"/>
          <p14:tracePt t="27471" x="6604000" y="5630863"/>
          <p14:tracePt t="27486" x="6616700" y="5630863"/>
          <p14:tracePt t="27495" x="6642100" y="5630863"/>
          <p14:tracePt t="27508" x="6654800" y="5619750"/>
          <p14:tracePt t="27519" x="6654800" y="5607050"/>
          <p14:tracePt t="27532" x="6667500" y="5581650"/>
          <p14:tracePt t="27555" x="6667500" y="5568950"/>
          <p14:tracePt t="27569" x="6667500" y="5556250"/>
          <p14:tracePt t="27582" x="6667500" y="5530850"/>
          <p14:tracePt t="27663" x="6667500" y="5518150"/>
          <p14:tracePt t="27688" x="6667500" y="5507038"/>
          <p14:tracePt t="27711" x="6654800" y="5507038"/>
          <p14:tracePt t="27723" x="6629400" y="5507038"/>
          <p14:tracePt t="27735" x="6616700" y="5507038"/>
          <p14:tracePt t="27750" x="6604000" y="5507038"/>
          <p14:tracePt t="27771" x="6592888" y="5507038"/>
          <p14:tracePt t="27795" x="6567488" y="5507038"/>
          <p14:tracePt t="27819" x="6554788" y="5507038"/>
          <p14:tracePt t="27834" x="6542088" y="5507038"/>
          <p14:tracePt t="27843" x="6516688" y="5507038"/>
          <p14:tracePt t="27855" x="6516688" y="5518150"/>
          <p14:tracePt t="27881" x="6503988" y="5543550"/>
          <p14:tracePt t="27903" x="6503988" y="5556250"/>
          <p14:tracePt t="27929" x="6480175" y="5581650"/>
          <p14:tracePt t="27939" x="6480175" y="5594350"/>
          <p14:tracePt t="27964" x="6467475" y="5607050"/>
          <p14:tracePt t="27975" x="6467475" y="5630863"/>
          <p14:tracePt t="27989" x="6467475" y="5643563"/>
          <p14:tracePt t="28000" x="6454775" y="5643563"/>
          <p14:tracePt t="28013" x="6454775" y="5656263"/>
          <p14:tracePt t="28035" x="6454775" y="5668963"/>
          <p14:tracePt t="28050" x="6454775" y="5694363"/>
          <p14:tracePt t="28084" x="6467475" y="5707063"/>
          <p14:tracePt t="28095" x="6492875" y="5719763"/>
          <p14:tracePt t="28133" x="6503988" y="5719763"/>
          <p14:tracePt t="28144" x="6516688" y="5719763"/>
          <p14:tracePt t="28156" x="6516688" y="5743575"/>
          <p14:tracePt t="28179" x="6542088" y="5743575"/>
          <p14:tracePt t="28193" x="6554788" y="5756275"/>
          <p14:tracePt t="28204" x="6554788" y="5781675"/>
          <p14:tracePt t="28215" x="6580188" y="5807075"/>
          <p14:tracePt t="28228" x="6580188" y="5819775"/>
          <p14:tracePt t="28238" x="6592888" y="5832475"/>
          <p14:tracePt t="28252" x="6592888" y="5856288"/>
          <p14:tracePt t="28264" x="6604000" y="5856288"/>
          <p14:tracePt t="28288" x="6629400" y="5868988"/>
          <p14:tracePt t="28301" x="6642100" y="5868988"/>
          <p14:tracePt t="28314" x="6654800" y="5868988"/>
          <p14:tracePt t="28322" x="6680200" y="5868988"/>
          <p14:tracePt t="28335" x="6692900" y="5868988"/>
          <p14:tracePt t="28394" x="6692900" y="5856288"/>
          <p14:tracePt t="28406" x="6692900" y="5832475"/>
          <p14:tracePt t="28419" x="6692900" y="5819775"/>
          <p14:tracePt t="28436" x="6704013" y="5794375"/>
          <p14:tracePt t="28445" x="6704013" y="5781675"/>
          <p14:tracePt t="28459" x="6704013" y="5756275"/>
          <p14:tracePt t="28468" x="6704013" y="5743575"/>
          <p14:tracePt t="28480" x="6704013" y="5732463"/>
          <p14:tracePt t="28493" x="6704013" y="5707063"/>
          <p14:tracePt t="28504" x="6704013" y="5694363"/>
          <p14:tracePt t="28517" x="6704013" y="5681663"/>
          <p14:tracePt t="28528" x="6704013" y="5668963"/>
          <p14:tracePt t="28538" x="6704013" y="5643563"/>
          <p14:tracePt t="28552" x="6704013" y="5630863"/>
          <p14:tracePt t="28564" x="6704013" y="5619750"/>
          <p14:tracePt t="28577" x="6704013" y="5594350"/>
          <p14:tracePt t="28588" x="6704013" y="5568950"/>
          <p14:tracePt t="28612" x="6704013" y="5543550"/>
          <p14:tracePt t="28636" x="6704013" y="5530850"/>
          <p14:tracePt t="28647" x="6704013" y="5507038"/>
          <p14:tracePt t="28662" x="6704013" y="5481638"/>
          <p14:tracePt t="28673" x="6704013" y="5468938"/>
          <p14:tracePt t="28684" x="6704013" y="5456238"/>
          <p14:tracePt t="28698" x="6704013" y="5443538"/>
          <p14:tracePt t="28708" x="6704013" y="5418138"/>
          <p14:tracePt t="28744" x="6704013" y="5407025"/>
          <p14:tracePt t="28792" x="6692900" y="5407025"/>
          <p14:tracePt t="28804" x="6667500" y="5407025"/>
          <p14:tracePt t="28827" x="6654800" y="5407025"/>
          <p14:tracePt t="29012"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EF2952-097F-4FC0-9B5C-44991E7050F0}"/>
              </a:ext>
            </a:extLst>
          </p:cNvPr>
          <p:cNvPicPr>
            <a:picLocks noChangeAspect="1"/>
          </p:cNvPicPr>
          <p:nvPr/>
        </p:nvPicPr>
        <p:blipFill>
          <a:blip r:embed="rId3"/>
          <a:stretch>
            <a:fillRect/>
          </a:stretch>
        </p:blipFill>
        <p:spPr>
          <a:xfrm>
            <a:off x="189878" y="372011"/>
            <a:ext cx="2047875" cy="714375"/>
          </a:xfrm>
          <a:prstGeom prst="rect">
            <a:avLst/>
          </a:prstGeom>
        </p:spPr>
      </p:pic>
      <p:sp>
        <p:nvSpPr>
          <p:cNvPr id="10" name="Rectangle 9">
            <a:extLst>
              <a:ext uri="{FF2B5EF4-FFF2-40B4-BE49-F238E27FC236}">
                <a16:creationId xmlns:a16="http://schemas.microsoft.com/office/drawing/2014/main" id="{82C8DD4C-2FD8-4EAF-8B51-50CD1FFD5CDD}"/>
              </a:ext>
            </a:extLst>
          </p:cNvPr>
          <p:cNvSpPr/>
          <p:nvPr/>
        </p:nvSpPr>
        <p:spPr>
          <a:xfrm>
            <a:off x="189878" y="1215291"/>
            <a:ext cx="2077748" cy="400110"/>
          </a:xfrm>
          <a:prstGeom prst="rect">
            <a:avLst/>
          </a:prstGeom>
        </p:spPr>
        <p:txBody>
          <a:bodyPr wrap="none">
            <a:spAutoFit/>
          </a:bodyPr>
          <a:lstStyle/>
          <a:p>
            <a:r>
              <a:rPr lang="en-AU" sz="2000" dirty="0"/>
              <a:t>climateapp.net.au</a:t>
            </a:r>
          </a:p>
        </p:txBody>
      </p:sp>
      <p:pic>
        <p:nvPicPr>
          <p:cNvPr id="4" name="Picture 3">
            <a:extLst>
              <a:ext uri="{FF2B5EF4-FFF2-40B4-BE49-F238E27FC236}">
                <a16:creationId xmlns:a16="http://schemas.microsoft.com/office/drawing/2014/main" id="{BDCFDB39-04E6-4A2E-8CFB-A0E8AAFA6E9E}"/>
              </a:ext>
            </a:extLst>
          </p:cNvPr>
          <p:cNvPicPr>
            <a:picLocks noChangeAspect="1"/>
          </p:cNvPicPr>
          <p:nvPr/>
        </p:nvPicPr>
        <p:blipFill>
          <a:blip r:embed="rId4"/>
          <a:stretch>
            <a:fillRect/>
          </a:stretch>
        </p:blipFill>
        <p:spPr>
          <a:xfrm>
            <a:off x="-21576" y="1673543"/>
            <a:ext cx="2405352" cy="1615459"/>
          </a:xfrm>
          <a:prstGeom prst="rect">
            <a:avLst/>
          </a:prstGeom>
        </p:spPr>
      </p:pic>
      <p:sp>
        <p:nvSpPr>
          <p:cNvPr id="7" name="TextBox 6">
            <a:extLst>
              <a:ext uri="{FF2B5EF4-FFF2-40B4-BE49-F238E27FC236}">
                <a16:creationId xmlns:a16="http://schemas.microsoft.com/office/drawing/2014/main" id="{9AE48F0D-9E15-46DC-B25C-B841500DF5FA}"/>
              </a:ext>
            </a:extLst>
          </p:cNvPr>
          <p:cNvSpPr txBox="1"/>
          <p:nvPr/>
        </p:nvSpPr>
        <p:spPr>
          <a:xfrm>
            <a:off x="147637" y="3626645"/>
            <a:ext cx="2229072" cy="1754326"/>
          </a:xfrm>
          <a:prstGeom prst="rect">
            <a:avLst/>
          </a:prstGeom>
          <a:noFill/>
        </p:spPr>
        <p:txBody>
          <a:bodyPr wrap="square" rtlCol="0">
            <a:spAutoFit/>
          </a:bodyPr>
          <a:lstStyle/>
          <a:p>
            <a:r>
              <a:rPr lang="en-AU" dirty="0"/>
              <a:t>Great Tool!</a:t>
            </a:r>
          </a:p>
          <a:p>
            <a:endParaRPr lang="en-AU" dirty="0"/>
          </a:p>
          <a:p>
            <a:r>
              <a:rPr lang="en-AU" dirty="0"/>
              <a:t>Thanks to Managing Climate  Variability collaboration</a:t>
            </a:r>
          </a:p>
          <a:p>
            <a:r>
              <a:rPr lang="en-AU" dirty="0"/>
              <a:t>(GRDC, MLA etc)</a:t>
            </a:r>
          </a:p>
        </p:txBody>
      </p:sp>
      <p:pic>
        <p:nvPicPr>
          <p:cNvPr id="8" name="Picture 7">
            <a:extLst>
              <a:ext uri="{FF2B5EF4-FFF2-40B4-BE49-F238E27FC236}">
                <a16:creationId xmlns:a16="http://schemas.microsoft.com/office/drawing/2014/main" id="{91393CF9-61E8-47E2-8096-EF2682172DE9}"/>
              </a:ext>
            </a:extLst>
          </p:cNvPr>
          <p:cNvPicPr>
            <a:picLocks noChangeAspect="1"/>
          </p:cNvPicPr>
          <p:nvPr/>
        </p:nvPicPr>
        <p:blipFill>
          <a:blip r:embed="rId5"/>
          <a:stretch>
            <a:fillRect/>
          </a:stretch>
        </p:blipFill>
        <p:spPr>
          <a:xfrm>
            <a:off x="21576" y="5781675"/>
            <a:ext cx="2362200" cy="962025"/>
          </a:xfrm>
          <a:prstGeom prst="rect">
            <a:avLst/>
          </a:prstGeom>
        </p:spPr>
      </p:pic>
      <p:sp>
        <p:nvSpPr>
          <p:cNvPr id="12" name="TextBox 11">
            <a:extLst>
              <a:ext uri="{FF2B5EF4-FFF2-40B4-BE49-F238E27FC236}">
                <a16:creationId xmlns:a16="http://schemas.microsoft.com/office/drawing/2014/main" id="{8ECCF372-B038-402D-90B6-054F902E22F9}"/>
              </a:ext>
            </a:extLst>
          </p:cNvPr>
          <p:cNvSpPr txBox="1"/>
          <p:nvPr/>
        </p:nvSpPr>
        <p:spPr>
          <a:xfrm>
            <a:off x="4111719" y="3642250"/>
            <a:ext cx="1598279" cy="369332"/>
          </a:xfrm>
          <a:prstGeom prst="rect">
            <a:avLst/>
          </a:prstGeom>
          <a:noFill/>
        </p:spPr>
        <p:txBody>
          <a:bodyPr wrap="square" rtlCol="0">
            <a:spAutoFit/>
          </a:bodyPr>
          <a:lstStyle/>
          <a:p>
            <a:r>
              <a:rPr lang="en-AU" dirty="0"/>
              <a:t>Since Jan…..</a:t>
            </a:r>
          </a:p>
        </p:txBody>
      </p:sp>
      <p:pic>
        <p:nvPicPr>
          <p:cNvPr id="2" name="Picture 1">
            <a:extLst>
              <a:ext uri="{FF2B5EF4-FFF2-40B4-BE49-F238E27FC236}">
                <a16:creationId xmlns:a16="http://schemas.microsoft.com/office/drawing/2014/main" id="{682E335B-622B-4911-8155-78FFB0BBC5B6}"/>
              </a:ext>
            </a:extLst>
          </p:cNvPr>
          <p:cNvPicPr>
            <a:picLocks noChangeAspect="1"/>
          </p:cNvPicPr>
          <p:nvPr/>
        </p:nvPicPr>
        <p:blipFill>
          <a:blip r:embed="rId6"/>
          <a:stretch>
            <a:fillRect/>
          </a:stretch>
        </p:blipFill>
        <p:spPr>
          <a:xfrm>
            <a:off x="3565195" y="12402"/>
            <a:ext cx="5578805" cy="6781304"/>
          </a:xfrm>
          <a:prstGeom prst="rect">
            <a:avLst/>
          </a:prstGeom>
        </p:spPr>
      </p:pic>
    </p:spTree>
    <p:extLst>
      <p:ext uri="{BB962C8B-B14F-4D97-AF65-F5344CB8AC3E}">
        <p14:creationId xmlns:p14="http://schemas.microsoft.com/office/powerpoint/2010/main" val="1668021779"/>
      </p:ext>
    </p:extLst>
  </p:cSld>
  <p:clrMapOvr>
    <a:masterClrMapping/>
  </p:clrMapOvr>
  <mc:AlternateContent xmlns:mc="http://schemas.openxmlformats.org/markup-compatibility/2006" xmlns:p14="http://schemas.microsoft.com/office/powerpoint/2010/main">
    <mc:Choice Requires="p14">
      <p:transition spd="slow" p14:dur="2000" advTm="31918"/>
    </mc:Choice>
    <mc:Fallback xmlns="">
      <p:transition spd="slow" advTm="31918"/>
    </mc:Fallback>
  </mc:AlternateContent>
  <p:extLst>
    <p:ext uri="{3A86A75C-4F4B-4683-9AE1-C65F6400EC91}">
      <p14:laserTraceLst xmlns:p14="http://schemas.microsoft.com/office/powerpoint/2010/main">
        <p14:tracePtLst>
          <p14:tracePt t="2389" x="2051050" y="2928938"/>
          <p14:tracePt t="2628" x="2001838" y="2903538"/>
          <p14:tracePt t="2641" x="1889125" y="2840038"/>
          <p14:tracePt t="2652" x="1763713" y="2778125"/>
          <p14:tracePt t="2666" x="1651000" y="2703513"/>
          <p14:tracePt t="2677" x="1538288" y="2640013"/>
          <p14:tracePt t="2688" x="1425575" y="2565400"/>
          <p14:tracePt t="2699" x="1350963" y="2503488"/>
          <p14:tracePt t="2712" x="1276350" y="2439988"/>
          <p14:tracePt t="2726" x="1212850" y="2378075"/>
          <p14:tracePt t="2739" x="1138238" y="2314575"/>
          <p14:tracePt t="2750" x="1063625" y="2252663"/>
          <p14:tracePt t="2761" x="1000125" y="2190750"/>
          <p14:tracePt t="2774" x="925513" y="2152650"/>
          <p14:tracePt t="2789" x="863600" y="2089150"/>
          <p14:tracePt t="2797" x="838200" y="2065338"/>
          <p14:tracePt t="2811" x="825500" y="2039938"/>
          <p14:tracePt t="2822" x="800100" y="2014538"/>
          <p14:tracePt t="2833" x="776288" y="2001838"/>
          <p14:tracePt t="2845" x="750888" y="1978025"/>
          <p14:tracePt t="2857" x="725488" y="1965325"/>
          <p14:tracePt t="2871" x="712788" y="1939925"/>
          <p14:tracePt t="2880" x="674688" y="1914525"/>
          <p14:tracePt t="2894" x="663575" y="1889125"/>
          <p14:tracePt t="2905" x="663575" y="1865313"/>
          <p14:tracePt t="2917" x="638175" y="1827213"/>
          <p14:tracePt t="2929" x="625475" y="1814513"/>
          <p14:tracePt t="2940" x="625475" y="1801813"/>
          <p14:tracePt t="2954" x="625475" y="1776413"/>
          <p14:tracePt t="2976" x="625475" y="1752600"/>
          <p14:tracePt t="2991" x="625475" y="1714500"/>
          <p14:tracePt t="3000" x="625475" y="1663700"/>
          <p14:tracePt t="3014" x="625475" y="1614488"/>
          <p14:tracePt t="3023" x="638175" y="1552575"/>
          <p14:tracePt t="3040" x="638175" y="1489075"/>
          <p14:tracePt t="3050" x="663575" y="1439863"/>
          <p14:tracePt t="3061" x="663575" y="1427163"/>
          <p14:tracePt t="3075" x="674688" y="1401763"/>
          <p14:tracePt t="3086" x="700088" y="1401763"/>
          <p14:tracePt t="3096" x="700088" y="1389063"/>
          <p14:tracePt t="3112" x="725488" y="1389063"/>
          <p14:tracePt t="3122" x="787400" y="1363663"/>
          <p14:tracePt t="3134" x="887413" y="1327150"/>
          <p14:tracePt t="3145" x="987425" y="1301750"/>
          <p14:tracePt t="3157" x="1150938" y="1276350"/>
          <p14:tracePt t="3171" x="1263650" y="1276350"/>
          <p14:tracePt t="3180" x="1363663" y="1276350"/>
          <p14:tracePt t="3193" x="1463675" y="1276350"/>
          <p14:tracePt t="3205" x="1525588" y="1276350"/>
          <p14:tracePt t="3219" x="1601788" y="1276350"/>
          <p14:tracePt t="3230" x="1663700" y="1276350"/>
          <p14:tracePt t="3240" x="1738313" y="1276350"/>
          <p14:tracePt t="3255" x="1801813" y="1289050"/>
          <p14:tracePt t="3265" x="1876425" y="1289050"/>
          <p14:tracePt t="3277" x="1925638" y="1301750"/>
          <p14:tracePt t="3291" x="2001838" y="1301750"/>
          <p14:tracePt t="3301" x="2051050" y="1301750"/>
          <p14:tracePt t="3315" x="2101850" y="1301750"/>
          <p14:tracePt t="3325" x="2176463" y="1301750"/>
          <p14:tracePt t="3338" x="2201863" y="1276350"/>
          <p14:tracePt t="3350" x="2227263" y="1263650"/>
          <p14:tracePt t="3360" x="2227263" y="1227138"/>
          <p14:tracePt t="3374" x="2251075" y="1201738"/>
          <p14:tracePt t="3385" x="2251075" y="1150938"/>
          <p14:tracePt t="3397" x="2251075" y="1101725"/>
          <p14:tracePt t="3412" x="2238375" y="1050925"/>
          <p14:tracePt t="3422" x="2214563" y="1014413"/>
          <p14:tracePt t="3434" x="2189163" y="963613"/>
          <p14:tracePt t="3445" x="2127250" y="889000"/>
          <p14:tracePt t="3457" x="2089150" y="812800"/>
          <p14:tracePt t="3473" x="2025650" y="750888"/>
          <p14:tracePt t="3481" x="1963738" y="676275"/>
          <p14:tracePt t="3494" x="1901825" y="612775"/>
          <p14:tracePt t="3507" x="1838325" y="550863"/>
          <p14:tracePt t="3517" x="1776413" y="487363"/>
          <p14:tracePt t="3530" x="1714500" y="425450"/>
          <p14:tracePt t="3542" x="1676400" y="374650"/>
          <p14:tracePt t="3557" x="1612900" y="312738"/>
          <p14:tracePt t="3565" x="1550988" y="250825"/>
          <p14:tracePt t="3577" x="1489075" y="212725"/>
          <p14:tracePt t="3590" x="1401763" y="150813"/>
          <p14:tracePt t="3604" x="1338263" y="125413"/>
          <p14:tracePt t="3614" x="1263650" y="100013"/>
          <p14:tracePt t="3625" x="1189038" y="100013"/>
          <p14:tracePt t="3639" x="1089025" y="74613"/>
          <p14:tracePt t="3649" x="1025525" y="74613"/>
          <p14:tracePt t="3661" x="912813" y="50800"/>
          <p14:tracePt t="3674" x="850900" y="50800"/>
          <p14:tracePt t="3685" x="787400" y="50800"/>
          <p14:tracePt t="3698" x="725488" y="50800"/>
          <p14:tracePt t="3708" x="663575" y="50800"/>
          <p14:tracePt t="3722" x="612775" y="50800"/>
          <p14:tracePt t="3734" x="587375" y="50800"/>
          <p14:tracePt t="3744" x="550863" y="74613"/>
          <p14:tracePt t="3756" x="538163" y="87313"/>
          <p14:tracePt t="3770" x="525463" y="112713"/>
          <p14:tracePt t="3781" x="500063" y="138113"/>
          <p14:tracePt t="3795" x="474663" y="187325"/>
          <p14:tracePt t="3806" x="438150" y="250825"/>
          <p14:tracePt t="3816" x="412750" y="300038"/>
          <p14:tracePt t="3829" x="350838" y="374650"/>
          <p14:tracePt t="3841" x="287338" y="463550"/>
          <p14:tracePt t="3856" x="225425" y="538163"/>
          <p14:tracePt t="3865" x="187325" y="612775"/>
          <p14:tracePt t="3877" x="150813" y="638175"/>
          <p14:tracePt t="3907" x="112713" y="688975"/>
          <p14:tracePt t="3922" x="112713" y="700088"/>
          <p14:tracePt t="3925" x="112713" y="725488"/>
          <p14:tracePt t="3938" x="112713" y="750888"/>
          <p14:tracePt t="3949" x="125413" y="801688"/>
          <p14:tracePt t="3961" x="161925" y="912813"/>
          <p14:tracePt t="3975" x="200025" y="1014413"/>
          <p14:tracePt t="3987" x="274638" y="1138238"/>
          <p14:tracePt t="4000" x="338138" y="1250950"/>
          <p14:tracePt t="4012" x="412750" y="1350963"/>
          <p14:tracePt t="4023" x="438150" y="1414463"/>
          <p14:tracePt t="4035" x="500063" y="1450975"/>
          <p14:tracePt t="4046" x="538163" y="1501775"/>
          <p14:tracePt t="4059" x="563563" y="1527175"/>
          <p14:tracePt t="4071" x="587375" y="1527175"/>
          <p14:tracePt t="4082" x="638175" y="1552575"/>
          <p14:tracePt t="4095" x="700088" y="1563688"/>
          <p14:tracePt t="4106" x="800100" y="1563688"/>
          <p14:tracePt t="4121" x="950913" y="1563688"/>
          <p14:tracePt t="4130" x="1100138" y="1563688"/>
          <p14:tracePt t="4142" x="1250950" y="1552575"/>
          <p14:tracePt t="4155" x="1401763" y="1527175"/>
          <p14:tracePt t="4165" x="1550988" y="1527175"/>
          <p14:tracePt t="4176" x="1701800" y="1501775"/>
          <p14:tracePt t="4192" x="1825625" y="1476375"/>
          <p14:tracePt t="4201" x="1925638" y="1450975"/>
          <p14:tracePt t="4214" x="2051050" y="1414463"/>
          <p14:tracePt t="4225" x="2151063" y="1389063"/>
          <p14:tracePt t="4240" x="2227263" y="1363663"/>
          <p14:tracePt t="4249" x="2327275" y="1339850"/>
          <p14:tracePt t="4262" x="2351088" y="1327150"/>
          <p14:tracePt t="4274" x="2376488" y="1301750"/>
          <p14:tracePt t="4286" x="2401888" y="1289050"/>
          <p14:tracePt t="4299" x="2414588" y="1263650"/>
          <p14:tracePt t="4309" x="2439988" y="1227138"/>
          <p14:tracePt t="4323" x="2463800" y="1176338"/>
          <p14:tracePt t="4335" x="2540000" y="1101725"/>
          <p14:tracePt t="4345" x="2576513" y="1001713"/>
          <p14:tracePt t="4359" x="2614613" y="889000"/>
          <p14:tracePt t="4371" x="2640013" y="812800"/>
          <p14:tracePt t="4383" x="2640013" y="763588"/>
          <p14:tracePt t="4395" x="2627313" y="712788"/>
          <p14:tracePt t="4407" x="2563813" y="638175"/>
          <p14:tracePt t="4420" x="2527300" y="576263"/>
          <p14:tracePt t="4430" x="2463800" y="500063"/>
          <p14:tracePt t="4442" x="2389188" y="438150"/>
          <p14:tracePt t="4456" x="2314575" y="400050"/>
          <p14:tracePt t="4466" x="2201863" y="325438"/>
          <p14:tracePt t="4480" x="2101850" y="287338"/>
          <p14:tracePt t="4490" x="1976438" y="263525"/>
          <p14:tracePt t="4502" x="1863725" y="238125"/>
          <p14:tracePt t="4514" x="1714500" y="238125"/>
          <p14:tracePt t="4526" x="1550988" y="238125"/>
          <p14:tracePt t="4541" x="1425575" y="250825"/>
          <p14:tracePt t="4550" x="1325563" y="274638"/>
          <p14:tracePt t="4563" x="1212850" y="312738"/>
          <p14:tracePt t="4575" x="1112838" y="338138"/>
          <p14:tracePt t="4590" x="1038225" y="374650"/>
          <p14:tracePt t="4599" x="963613" y="412750"/>
          <p14:tracePt t="4610" x="925513" y="476250"/>
          <p14:tracePt t="4624" x="876300" y="538163"/>
          <p14:tracePt t="4634" x="812800" y="576263"/>
          <p14:tracePt t="4646" x="750888" y="612775"/>
          <p14:tracePt t="4660" x="712788" y="663575"/>
          <p14:tracePt t="4669" x="687388" y="725488"/>
          <p14:tracePt t="4685" x="663575" y="776288"/>
          <p14:tracePt t="4694" x="625475" y="850900"/>
          <p14:tracePt t="4707" x="600075" y="976313"/>
          <p14:tracePt t="4721" x="574675" y="1125538"/>
          <p14:tracePt t="4730" x="538163" y="1289050"/>
          <p14:tracePt t="4744" x="512763" y="1414463"/>
          <p14:tracePt t="4757" x="512763" y="1527175"/>
          <p14:tracePt t="4767" x="512763" y="1627188"/>
          <p14:tracePt t="4781" x="512763" y="1727200"/>
          <p14:tracePt t="4791" x="512763" y="1776413"/>
          <p14:tracePt t="4805" x="525463" y="1839913"/>
          <p14:tracePt t="4813" x="550863" y="1901825"/>
          <p14:tracePt t="4825" x="574675" y="1952625"/>
          <p14:tracePt t="4841" x="574675" y="1978025"/>
          <p14:tracePt t="4849" x="587375" y="2001838"/>
          <p14:tracePt t="4863" x="587375" y="2014538"/>
          <p14:tracePt t="4875" x="600075" y="2027238"/>
          <p14:tracePt t="4907" x="600075" y="2052638"/>
          <p14:tracePt t="4934" x="625475" y="2052638"/>
          <p14:tracePt t="4959" x="625475" y="2065338"/>
          <p14:tracePt t="4986" x="625475" y="2078038"/>
          <p14:tracePt t="4996" x="638175" y="2101850"/>
          <p14:tracePt t="5007" x="638175" y="2127250"/>
          <p14:tracePt t="5021" x="663575" y="2152650"/>
          <p14:tracePt t="5030" x="674688" y="2178050"/>
          <p14:tracePt t="5044" x="674688" y="2227263"/>
          <p14:tracePt t="5057" x="700088" y="2252663"/>
          <p14:tracePt t="5066" x="700088" y="2265363"/>
          <p14:tracePt t="5079" x="700088" y="2278063"/>
          <p14:tracePt t="5091" x="712788" y="2303463"/>
          <p14:tracePt t="5106" x="712788" y="2314575"/>
          <p14:tracePt t="5114" x="712788" y="2327275"/>
          <p14:tracePt t="5166" x="712788" y="2339975"/>
          <p14:tracePt t="5284" x="712788" y="2365375"/>
          <p14:tracePt t="5320" x="700088" y="2365375"/>
          <p14:tracePt t="5330" x="663575" y="2365375"/>
          <p14:tracePt t="5344" x="650875" y="2352675"/>
          <p14:tracePt t="5355" x="638175" y="2339975"/>
          <p14:tracePt t="5368" x="612775" y="2314575"/>
          <p14:tracePt t="5380" x="587375" y="2290763"/>
          <p14:tracePt t="5391" x="563563" y="2265363"/>
          <p14:tracePt t="5405" x="538163" y="2239963"/>
          <p14:tracePt t="5414" x="512763" y="2239963"/>
          <p14:tracePt t="5426" x="487363" y="2214563"/>
          <p14:tracePt t="5440" x="463550" y="2214563"/>
          <p14:tracePt t="5450" x="450850" y="2201863"/>
          <p14:tracePt t="5465" x="438150" y="2178050"/>
          <p14:tracePt t="5475" x="412750" y="2178050"/>
          <p14:tracePt t="5485" x="400050" y="2178050"/>
          <p14:tracePt t="5499" x="400050" y="2165350"/>
          <p14:tracePt t="5509" x="387350" y="2165350"/>
          <p14:tracePt t="5524" x="387350" y="2152650"/>
          <p14:tracePt t="5545" x="363538" y="2152650"/>
          <p14:tracePt t="5560" x="350838" y="2127250"/>
          <p14:tracePt t="5571" x="338138" y="2127250"/>
          <p14:tracePt t="5594" x="312738" y="2127250"/>
          <p14:tracePt t="5667" x="325438" y="2139950"/>
          <p14:tracePt t="5691" x="338138" y="2139950"/>
          <p14:tracePt t="5704" x="338138" y="2152650"/>
          <p14:tracePt t="5714" x="350838" y="2152650"/>
          <p14:tracePt t="5727" x="374650" y="2165350"/>
          <p14:tracePt t="5738" x="387350" y="2165350"/>
          <p14:tracePt t="5750" x="400050" y="2165350"/>
          <p14:tracePt t="5764" x="425450" y="2165350"/>
          <p14:tracePt t="5787" x="438150" y="2165350"/>
          <p14:tracePt t="5810" x="450850" y="2165350"/>
          <p14:tracePt t="5824" x="450850" y="2190750"/>
          <p14:tracePt t="5835" x="463550" y="2190750"/>
          <p14:tracePt t="5884" x="487363" y="2190750"/>
          <p14:tracePt t="5919" x="500063" y="2190750"/>
          <p14:tracePt t="6004" x="512763" y="2190750"/>
          <p14:tracePt t="6013" x="512763" y="2201863"/>
          <p14:tracePt t="6161" x="512763" y="2190750"/>
          <p14:tracePt t="6184" x="500063" y="2190750"/>
          <p14:tracePt t="6194" x="474663" y="2178050"/>
          <p14:tracePt t="6208" x="463550" y="2178050"/>
          <p14:tracePt t="6219" x="438150" y="2165350"/>
          <p14:tracePt t="6231" x="412750" y="2165350"/>
          <p14:tracePt t="6244" x="400050" y="2139950"/>
          <p14:tracePt t="6268" x="387350" y="2139950"/>
          <p14:tracePt t="6436" x="387350" y="2127250"/>
          <p14:tracePt t="6483" x="400050" y="2127250"/>
          <p14:tracePt t="6495" x="425450" y="2127250"/>
          <p14:tracePt t="6507" x="438150" y="2127250"/>
          <p14:tracePt t="6519" x="450850" y="2127250"/>
          <p14:tracePt t="6556" x="474663" y="2127250"/>
          <p14:tracePt t="6567" x="487363" y="2127250"/>
          <p14:tracePt t="6653" x="500063" y="2127250"/>
          <p14:tracePt t="6687" x="500063" y="2152650"/>
          <p14:tracePt t="6712" x="512763" y="2152650"/>
          <p14:tracePt t="6759" x="538163" y="2152650"/>
          <p14:tracePt t="6818" x="550863" y="2152650"/>
          <p14:tracePt t="6833" x="563563" y="2152650"/>
          <p14:tracePt t="6866" x="574675" y="2152650"/>
          <p14:tracePt t="6878" x="612775" y="2152650"/>
          <p14:tracePt t="6891" x="638175" y="2165350"/>
          <p14:tracePt t="6902" x="687388" y="2165350"/>
          <p14:tracePt t="6916" x="738188" y="2165350"/>
          <p14:tracePt t="6928" x="763588" y="2190750"/>
          <p14:tracePt t="6943" x="812800" y="2190750"/>
          <p14:tracePt t="6953" x="838200" y="2190750"/>
          <p14:tracePt t="6962" x="887413" y="2190750"/>
          <p14:tracePt t="6976" x="912813" y="2190750"/>
          <p14:tracePt t="6986" x="950913" y="2201863"/>
          <p14:tracePt t="6998" x="976313" y="2201863"/>
          <p14:tracePt t="7012" x="1000125" y="2201863"/>
          <p14:tracePt t="7025" x="1050925" y="2227263"/>
          <p14:tracePt t="7035" x="1076325" y="2227263"/>
          <p14:tracePt t="7046" x="1100138" y="2227263"/>
          <p14:tracePt t="7059" x="1150938" y="2227263"/>
          <p14:tracePt t="7074" x="1189038" y="2239963"/>
          <p14:tracePt t="7083" x="1212850" y="2239963"/>
          <p14:tracePt t="7096" x="1225550" y="2239963"/>
          <p14:tracePt t="7108" x="1238250" y="2239963"/>
          <p14:tracePt t="7124" x="1276350" y="2239963"/>
          <p14:tracePt t="7133" x="1289050" y="2239963"/>
          <p14:tracePt t="7143" x="1300163" y="2239963"/>
          <p14:tracePt t="7158" x="1325563" y="2239963"/>
          <p14:tracePt t="7167" x="1338263" y="2239963"/>
          <p14:tracePt t="7178" x="1363663" y="2239963"/>
          <p14:tracePt t="7192" x="1389063" y="2239963"/>
          <p14:tracePt t="7202" x="1412875" y="2239963"/>
          <p14:tracePt t="7216" x="1438275" y="2265363"/>
          <p14:tracePt t="7227" x="1463675" y="2265363"/>
          <p14:tracePt t="7241" x="1489075" y="2265363"/>
          <p14:tracePt t="7251" x="1538288" y="2265363"/>
          <p14:tracePt t="7262" x="1563688" y="2265363"/>
          <p14:tracePt t="7275" x="1589088" y="2252663"/>
          <p14:tracePt t="7286" x="1638300" y="2239963"/>
          <p14:tracePt t="7299" x="1663700" y="2239963"/>
          <p14:tracePt t="7313" x="1714500" y="2239963"/>
          <p14:tracePt t="7325" x="1751013" y="2214563"/>
          <p14:tracePt t="7337" x="1776413" y="2214563"/>
          <p14:tracePt t="7347" x="1801813" y="2214563"/>
          <p14:tracePt t="7358" x="1825625" y="2214563"/>
          <p14:tracePt t="7373" x="1838325" y="2201863"/>
          <p14:tracePt t="7396" x="1863725" y="2201863"/>
          <p14:tracePt t="7407" x="1876425" y="2201863"/>
          <p14:tracePt t="7432" x="1889125" y="2201863"/>
          <p14:tracePt t="7456" x="1914525" y="2201863"/>
          <p14:tracePt t="7466" x="1925638" y="2201863"/>
          <p14:tracePt t="7491" x="1938338" y="2201863"/>
          <p14:tracePt t="7503" x="1951038" y="2201863"/>
          <p14:tracePt t="7517" x="1976438" y="2178050"/>
          <p14:tracePt t="7551" x="1989138" y="2178050"/>
          <p14:tracePt t="7587" x="2001838" y="2178050"/>
          <p14:tracePt t="7636" x="2025650" y="2178050"/>
          <p14:tracePt t="7658" x="2025650" y="2201863"/>
          <p14:tracePt t="7708" x="2025650" y="2214563"/>
          <p14:tracePt t="7718" x="2014538" y="2227263"/>
          <p14:tracePt t="7730" x="1989138" y="2227263"/>
          <p14:tracePt t="7742" x="1938338" y="2252663"/>
          <p14:tracePt t="7757" x="1914525" y="2252663"/>
          <p14:tracePt t="7766" x="1863725" y="2278063"/>
          <p14:tracePt t="7780" x="1789113" y="2278063"/>
          <p14:tracePt t="7792" x="1689100" y="2303463"/>
          <p14:tracePt t="7805" x="1589088" y="2327275"/>
          <p14:tracePt t="7816" x="1476375" y="2365375"/>
          <p14:tracePt t="7826" x="1412875" y="2365375"/>
          <p14:tracePt t="7841" x="1350963" y="2390775"/>
          <p14:tracePt t="7851" x="1289050" y="2390775"/>
          <p14:tracePt t="7863" x="1263650" y="2390775"/>
          <p14:tracePt t="7892" x="1212850" y="2390775"/>
          <p14:tracePt t="7900" x="1200150" y="2390775"/>
          <p14:tracePt t="7912" x="1189038" y="2390775"/>
          <p14:tracePt t="7936" x="1189038" y="2403475"/>
          <p14:tracePt t="7971" x="1200150" y="2403475"/>
          <p14:tracePt t="7983" x="1225550" y="2427288"/>
          <p14:tracePt t="7995" x="1238250" y="2427288"/>
          <p14:tracePt t="8009" x="1250950" y="2427288"/>
          <p14:tracePt t="8020" x="1276350" y="2427288"/>
          <p14:tracePt t="8031" x="1289050" y="2427288"/>
          <p14:tracePt t="8067" x="1289050" y="2439988"/>
          <p14:tracePt t="8092" x="1276350" y="2452688"/>
          <p14:tracePt t="8109" x="1263650" y="2452688"/>
          <p14:tracePt t="8117" x="1250950" y="2452688"/>
          <p14:tracePt t="8141" x="1238250" y="2452688"/>
          <p14:tracePt t="8151" x="1212850" y="2439988"/>
          <p14:tracePt t="12775" x="1225550" y="2490788"/>
          <p14:tracePt t="12790" x="1289050" y="2616200"/>
          <p14:tracePt t="12801" x="1325563" y="2740025"/>
          <p14:tracePt t="12812" x="1363663" y="2840038"/>
          <p14:tracePt t="12825" x="1401763" y="2952750"/>
          <p14:tracePt t="12834" x="1425575" y="3016250"/>
          <p14:tracePt t="12846" x="1463675" y="3090863"/>
          <p14:tracePt t="12860" x="1501775" y="3165475"/>
          <p14:tracePt t="12869" x="1525588" y="3241675"/>
          <p14:tracePt t="12883" x="1563688" y="3316288"/>
          <p14:tracePt t="12895" x="1601788" y="3390900"/>
          <p14:tracePt t="12912" x="1651000" y="3490913"/>
          <p14:tracePt t="12920" x="1714500" y="3603625"/>
          <p14:tracePt t="12938" x="1751013" y="3679825"/>
          <p14:tracePt t="12947" x="1789113" y="3754438"/>
          <p14:tracePt t="12954" x="1825625" y="3803650"/>
          <p14:tracePt t="12968" x="1838325" y="3841750"/>
          <p14:tracePt t="12979" x="1838325" y="3854450"/>
          <p14:tracePt t="12996" x="1863725" y="3879850"/>
          <p14:tracePt t="13005" x="1876425" y="3905250"/>
          <p14:tracePt t="13014" x="1901825" y="3929063"/>
          <p14:tracePt t="13028" x="1901825" y="3954463"/>
          <p14:tracePt t="13037" x="1925638" y="3979863"/>
          <p14:tracePt t="13049" x="1951038" y="4041775"/>
          <p14:tracePt t="13063" x="1963738" y="4067175"/>
          <p14:tracePt t="13075" x="1989138" y="4092575"/>
          <p14:tracePt t="13088" x="2001838" y="4117975"/>
          <p14:tracePt t="13097" x="2001838" y="4154488"/>
          <p14:tracePt t="13113" x="2025650" y="4179888"/>
          <p14:tracePt t="13122" x="2025650" y="4205288"/>
          <p14:tracePt t="13133" x="2038350" y="4230688"/>
          <p14:tracePt t="13146" x="2038350" y="4241800"/>
          <p14:tracePt t="13160" x="2038350" y="4267200"/>
          <p14:tracePt t="13170" x="2038350" y="4279900"/>
          <p14:tracePt t="13183" x="2038350" y="4305300"/>
          <p14:tracePt t="13195" x="2038350" y="4330700"/>
          <p14:tracePt t="13207" x="2038350" y="4367213"/>
          <p14:tracePt t="13218" x="2038350" y="4392613"/>
          <p14:tracePt t="13229" x="2014538" y="4443413"/>
          <p14:tracePt t="13243" x="1989138" y="4467225"/>
          <p14:tracePt t="13253" x="1989138" y="4492625"/>
          <p14:tracePt t="13267" x="1989138" y="4543425"/>
          <p14:tracePt t="13663" x="2051050" y="4656138"/>
          <p14:tracePt t="13676" x="2127250" y="4779963"/>
          <p14:tracePt t="13687" x="2214563" y="4879975"/>
          <p14:tracePt t="13699" x="2301875" y="5005388"/>
          <p14:tracePt t="13713" x="2376488" y="5130800"/>
          <p14:tracePt t="13725" x="2439988" y="5205413"/>
          <p14:tracePt t="13734" x="2476500" y="5268913"/>
          <p14:tracePt t="13746" x="2540000" y="5330825"/>
          <p14:tracePt t="13760" x="2576513" y="5394325"/>
          <p14:tracePt t="13773" x="2640013" y="5456238"/>
          <p14:tracePt t="13785" x="2714625" y="5494338"/>
          <p14:tracePt t="13796" x="2763838" y="5543550"/>
          <p14:tracePt t="13809" x="2827338" y="5581650"/>
          <p14:tracePt t="13818" x="2889250" y="5643563"/>
          <p14:tracePt t="13832" x="2952750" y="5707063"/>
          <p14:tracePt t="13845" x="2976563" y="5732463"/>
          <p14:tracePt t="13854" x="3040063" y="5794375"/>
          <p14:tracePt t="13867" x="3101975" y="5856288"/>
          <p14:tracePt t="13883" x="3127375" y="5894388"/>
          <p14:tracePt t="13895" x="3165475" y="5945188"/>
          <p14:tracePt t="13902" x="3189288" y="5969000"/>
          <p14:tracePt t="13914" x="3201988" y="5994400"/>
          <p14:tracePt t="13927" x="3201988" y="6007100"/>
          <p14:tracePt t="13938" x="3227388" y="6032500"/>
          <p14:tracePt t="13962" x="3227388" y="6045200"/>
          <p14:tracePt t="14046" x="3227388" y="6056313"/>
          <p14:tracePt t="14058" x="3227388" y="6081713"/>
          <p14:tracePt t="14073" x="3227388" y="6107113"/>
          <p14:tracePt t="14082" x="3214688" y="6145213"/>
          <p14:tracePt t="14096" x="3201988" y="6169025"/>
          <p14:tracePt t="14106" x="3176588" y="6194425"/>
          <p14:tracePt t="14118" x="3152775" y="6245225"/>
          <p14:tracePt t="14131" x="3140075" y="6281738"/>
          <p14:tracePt t="14144" x="3127375" y="6294438"/>
          <p14:tracePt t="14156" x="3101975" y="6307138"/>
          <p14:tracePt t="14167" x="3089275" y="6332538"/>
          <p14:tracePt t="14202" x="3089275" y="6345238"/>
          <p14:tracePt t="14227" x="3065463" y="6345238"/>
          <p14:tracePt t="14263" x="3052763" y="6345238"/>
          <p14:tracePt t="14276" x="3040063" y="6370638"/>
          <p14:tracePt t="14286" x="3001963" y="6381750"/>
          <p14:tracePt t="14298" x="2989263" y="6394450"/>
          <p14:tracePt t="14312" x="2976563" y="6419850"/>
          <p14:tracePt t="14322" x="2940050" y="6432550"/>
          <p14:tracePt t="14336" x="2927350" y="6457950"/>
          <p14:tracePt t="14346" x="2901950" y="6470650"/>
          <p14:tracePt t="14361" x="2889250" y="6494463"/>
          <p14:tracePt t="14372" x="2876550" y="6507163"/>
          <p14:tracePt t="14382" x="2852738" y="6532563"/>
          <p14:tracePt t="14397" x="2840038" y="6532563"/>
          <p14:tracePt t="14406" x="2840038" y="6545263"/>
          <p14:tracePt t="14418" x="2827338" y="6557963"/>
          <p14:tracePt t="14443" x="2801938" y="6557963"/>
          <p14:tracePt t="14576" x="2814638" y="6557963"/>
          <p14:tracePt t="14599" x="2827338" y="6557963"/>
          <p14:tracePt t="14623" x="2840038" y="6557963"/>
          <p14:tracePt t="14659" x="2852738" y="6557963"/>
          <p14:tracePt t="14696" x="2876550" y="6557963"/>
          <p14:tracePt t="14719" x="2889250" y="6545263"/>
          <p14:tracePt t="14731" x="2901950" y="6545263"/>
          <p14:tracePt t="14743" x="2940050" y="6519863"/>
          <p14:tracePt t="14761" x="2963863" y="6519863"/>
          <p14:tracePt t="14770" x="2976563" y="6507163"/>
          <p14:tracePt t="14779" x="3027363" y="6483350"/>
          <p14:tracePt t="14794" x="3052763" y="6483350"/>
          <p14:tracePt t="14803" x="3114675" y="6457950"/>
          <p14:tracePt t="14816" x="3176588" y="6432550"/>
          <p14:tracePt t="14828" x="3240088" y="6419850"/>
          <p14:tracePt t="14839" x="3314700" y="6394450"/>
          <p14:tracePt t="14852" x="3389313" y="6357938"/>
          <p14:tracePt t="14863" x="3440113" y="6332538"/>
          <p14:tracePt t="14878" x="3489325" y="6332538"/>
          <p14:tracePt t="14887" x="3552825" y="6307138"/>
          <p14:tracePt t="14899" x="3578225" y="6307138"/>
          <p14:tracePt t="14912" x="3589338" y="6294438"/>
          <p14:tracePt t="14923" x="3614738" y="6294438"/>
          <p14:tracePt t="14936" x="3640138" y="6294438"/>
          <p14:tracePt t="14950" x="3665538" y="6269038"/>
          <p14:tracePt t="14961" x="3689350" y="6257925"/>
          <p14:tracePt t="14970" x="3727450" y="6232525"/>
          <p14:tracePt t="14982" x="3790950" y="6194425"/>
          <p14:tracePt t="14996" x="3840163" y="6181725"/>
          <p14:tracePt t="15007" x="3878263" y="6157913"/>
          <p14:tracePt t="15020" x="3940175" y="6132513"/>
          <p14:tracePt t="15030" x="3965575" y="6119813"/>
          <p14:tracePt t="15044" x="3990975" y="6094413"/>
          <p14:tracePt t="15056" x="4014788" y="6094413"/>
          <p14:tracePt t="15066" x="4040188" y="6081713"/>
          <p14:tracePt t="15079" x="4052888" y="6081713"/>
          <p14:tracePt t="15090" x="4065588" y="6081713"/>
          <p14:tracePt t="15102" x="4065588" y="6069013"/>
          <p14:tracePt t="15116" x="4103688" y="6069013"/>
          <p14:tracePt t="15128" x="4103688" y="6045200"/>
          <p14:tracePt t="15142" x="4127500" y="6045200"/>
          <p14:tracePt t="15151" x="4178300" y="6045200"/>
          <p14:tracePt t="15163" x="4227513" y="6045200"/>
          <p14:tracePt t="15177" x="4252913" y="6045200"/>
          <p14:tracePt t="15188" x="4278313" y="6032500"/>
          <p14:tracePt t="15200" x="4303713" y="6032500"/>
          <p14:tracePt t="15212" x="4327525" y="6032500"/>
          <p14:tracePt t="15237" x="4340225" y="6032500"/>
          <p14:tracePt t="15248" x="4352925" y="6032500"/>
          <p14:tracePt t="15283" x="4365625" y="6032500"/>
          <p14:tracePt t="15296" x="4391025" y="6032500"/>
          <p14:tracePt t="15308" x="4416425" y="6032500"/>
          <p14:tracePt t="15321" x="4427538" y="6032500"/>
          <p14:tracePt t="15331" x="4452938" y="6032500"/>
          <p14:tracePt t="15357" x="4478338" y="6032500"/>
          <p14:tracePt t="15367" x="4478338" y="6019800"/>
          <p14:tracePt t="15380" x="4491038" y="6019800"/>
          <p14:tracePt t="15403" x="4503738" y="6019800"/>
          <p14:tracePt t="15415" x="4516438" y="6019800"/>
          <p14:tracePt t="15429" x="4552950" y="5994400"/>
          <p14:tracePt t="15444" x="4565650" y="5994400"/>
          <p14:tracePt t="15451" x="4591050" y="5981700"/>
          <p14:tracePt t="15463" x="4603750" y="5981700"/>
          <p14:tracePt t="15477" x="4627563" y="5956300"/>
          <p14:tracePt t="15500" x="4640263" y="5956300"/>
          <p14:tracePt t="15512" x="4665663" y="5945188"/>
          <p14:tracePt t="15523" x="4678363" y="5945188"/>
          <p14:tracePt t="15547" x="4691063" y="5945188"/>
          <p14:tracePt t="15633" x="4678363" y="5945188"/>
          <p14:tracePt t="15645" x="4627563" y="5945188"/>
          <p14:tracePt t="15656" x="4578350" y="5945188"/>
          <p14:tracePt t="15668" x="4552950" y="5945188"/>
          <p14:tracePt t="15681" x="4503738" y="5945188"/>
          <p14:tracePt t="15692" x="4465638" y="5945188"/>
          <p14:tracePt t="15704" x="4440238" y="5969000"/>
          <p14:tracePt t="15716" x="4378325" y="6007100"/>
          <p14:tracePt t="15730" x="4278313" y="6032500"/>
          <p14:tracePt t="15746" x="4165600" y="6069013"/>
          <p14:tracePt t="15753" x="4065588" y="6094413"/>
          <p14:tracePt t="15763" x="3940175" y="6132513"/>
          <p14:tracePt t="15779" x="3827463" y="6169025"/>
          <p14:tracePt t="15787" x="3702050" y="6219825"/>
          <p14:tracePt t="15800" x="3627438" y="6245225"/>
          <p14:tracePt t="15813" x="3552825" y="6269038"/>
          <p14:tracePt t="15828" x="3478213" y="6294438"/>
          <p14:tracePt t="15835" x="3376613" y="6319838"/>
          <p14:tracePt t="15847" x="3314700" y="6319838"/>
          <p14:tracePt t="15862" x="3265488" y="6319838"/>
          <p14:tracePt t="15871" x="3189288" y="6319838"/>
          <p14:tracePt t="15895" x="3089275" y="6319838"/>
          <p14:tracePt t="15907" x="3065463" y="6319838"/>
          <p14:tracePt t="15925" x="3040063" y="6319838"/>
          <p14:tracePt t="15933" x="3001963" y="6345238"/>
          <p14:tracePt t="15945" x="2989263" y="6357938"/>
          <p14:tracePt t="15955" x="2963863" y="6381750"/>
          <p14:tracePt t="15967" x="2940050" y="6394450"/>
          <p14:tracePt t="15980" x="2927350" y="6394450"/>
          <p14:tracePt t="15993" x="2927350" y="6419850"/>
          <p14:tracePt t="16004" x="2914650" y="6445250"/>
          <p14:tracePt t="16015" x="2889250" y="6445250"/>
          <p14:tracePt t="16029" x="2876550" y="6457950"/>
          <p14:tracePt t="16040" x="2863850" y="6483350"/>
          <p14:tracePt t="16051" x="2840038" y="6494463"/>
          <p14:tracePt t="16064" x="2827338" y="6507163"/>
          <p14:tracePt t="16078" x="2801938" y="6532563"/>
          <p14:tracePt t="16087" x="2789238" y="6532563"/>
          <p14:tracePt t="16101" x="2789238" y="6545263"/>
          <p14:tracePt t="16113" x="2776538" y="6545263"/>
          <p14:tracePt t="16244" x="2789238" y="6545263"/>
          <p14:tracePt t="16255" x="2814638" y="6545263"/>
          <p14:tracePt t="16267" x="2827338" y="6545263"/>
          <p14:tracePt t="16280" x="2840038" y="6545263"/>
          <p14:tracePt t="16292" x="2863850" y="6519863"/>
          <p14:tracePt t="16305" x="2976563" y="6494463"/>
          <p14:tracePt t="16316" x="3089275" y="6470650"/>
          <p14:tracePt t="16328" x="3214688" y="6445250"/>
          <p14:tracePt t="16341" x="3340100" y="6407150"/>
          <p14:tracePt t="16351" x="3452813" y="6381750"/>
          <p14:tracePt t="16365" x="3578225" y="6345238"/>
          <p14:tracePt t="16378" x="3727450" y="6294438"/>
          <p14:tracePt t="16387" x="3840163" y="6257925"/>
          <p14:tracePt t="16399" x="3952875" y="6219825"/>
          <p14:tracePt t="16413" x="4065588" y="6157913"/>
          <p14:tracePt t="16426" x="4165600" y="6107113"/>
          <p14:tracePt t="16435" x="4278313" y="6069013"/>
          <p14:tracePt t="16447" x="4378325" y="6045200"/>
          <p14:tracePt t="16462" x="4478338" y="6007100"/>
          <p14:tracePt t="16472" x="4552950" y="5981700"/>
          <p14:tracePt t="16485" x="4616450" y="5956300"/>
          <p14:tracePt t="16497" x="4665663" y="5932488"/>
          <p14:tracePt t="16512" x="4691063" y="5919788"/>
          <p14:tracePt t="16519" x="4716463" y="5919788"/>
          <p14:tracePt t="16531" x="4740275" y="5894388"/>
          <p14:tracePt t="16546" x="4752975" y="5881688"/>
          <p14:tracePt t="16556" x="4803775" y="5856288"/>
          <p14:tracePt t="16567" x="4840288" y="5843588"/>
          <p14:tracePt t="16580" x="4865688" y="5819775"/>
          <p14:tracePt t="16594" x="4878388" y="5807075"/>
          <p14:tracePt t="16606" x="4916488" y="5807075"/>
          <p14:tracePt t="16615" x="4929188" y="5807075"/>
          <p14:tracePt t="16640" x="4940300" y="5807075"/>
          <p14:tracePt t="16727" x="4929188" y="5807075"/>
          <p14:tracePt t="16736" x="4891088" y="5807075"/>
          <p14:tracePt t="16748" x="4865688" y="5807075"/>
          <p14:tracePt t="16761" x="4816475" y="5832475"/>
          <p14:tracePt t="16772" x="4791075" y="5856288"/>
          <p14:tracePt t="16786" x="4727575" y="5868988"/>
          <p14:tracePt t="16797" x="4627563" y="5945188"/>
          <p14:tracePt t="16814" x="4516438" y="5981700"/>
          <p14:tracePt t="16820" x="4452938" y="6019800"/>
          <p14:tracePt t="16832" x="4340225" y="6056313"/>
          <p14:tracePt t="16847" x="4240213" y="6094413"/>
          <p14:tracePt t="16856" x="4178300" y="6157913"/>
          <p14:tracePt t="16868" x="4103688" y="6194425"/>
          <p14:tracePt t="16881" x="4040188" y="6219825"/>
          <p14:tracePt t="16897" x="4014788" y="6232525"/>
          <p14:tracePt t="16908" x="3990975" y="6257925"/>
          <p14:tracePt t="16917" x="3965575" y="6269038"/>
          <p14:tracePt t="16930" x="3940175" y="6269038"/>
          <p14:tracePt t="16939" x="3914775" y="6294438"/>
          <p14:tracePt t="16952" x="3902075" y="6294438"/>
          <p14:tracePt t="16965" x="3902075" y="6307138"/>
          <p14:tracePt t="16979" x="3890963" y="6307138"/>
          <p14:tracePt t="16989" x="3852863" y="6307138"/>
          <p14:tracePt t="17001" x="3827463" y="6319838"/>
          <p14:tracePt t="17012" x="3802063" y="6345238"/>
          <p14:tracePt t="17026" x="3752850" y="6370638"/>
          <p14:tracePt t="17036" x="3727450" y="6381750"/>
          <p14:tracePt t="17049" x="3665538" y="6407150"/>
          <p14:tracePt t="17062" x="3640138" y="6419850"/>
          <p14:tracePt t="17072" x="3589338" y="6445250"/>
          <p14:tracePt t="17086" x="3527425" y="6470650"/>
          <p14:tracePt t="17098" x="3502025" y="6483350"/>
          <p14:tracePt t="17113" x="3478213" y="6519863"/>
          <p14:tracePt t="17120" x="3452813" y="6532563"/>
          <p14:tracePt t="17132" x="3414713" y="6557963"/>
          <p14:tracePt t="17147" x="3389313" y="6557963"/>
          <p14:tracePt t="17156" x="3365500" y="6557963"/>
          <p14:tracePt t="17169" x="3365500" y="6570663"/>
          <p14:tracePt t="17180" x="3352800" y="6570663"/>
          <p14:tracePt t="17193" x="3327400" y="6570663"/>
          <p14:tracePt t="17207" x="3314700" y="6570663"/>
          <p14:tracePt t="17252" x="3302000" y="6570663"/>
          <p14:tracePt t="17336" x="3289300" y="6570663"/>
          <p14:tracePt t="17384" x="3289300" y="6545263"/>
          <p14:tracePt t="17409" x="3289300" y="6532563"/>
          <p14:tracePt t="17420" x="3302000" y="6507163"/>
          <p14:tracePt t="17432" x="3340100" y="6507163"/>
          <p14:tracePt t="17446" x="3365500" y="6494463"/>
          <p14:tracePt t="17455" x="3427413" y="6470650"/>
          <p14:tracePt t="17468" x="3578225" y="6445250"/>
          <p14:tracePt t="17480" x="3702050" y="6419850"/>
          <p14:tracePt t="17494" x="3814763" y="6394450"/>
          <p14:tracePt t="17505" x="3965575" y="6370638"/>
          <p14:tracePt t="17517" x="4078288" y="6319838"/>
          <p14:tracePt t="17530" x="4178300" y="6319838"/>
          <p14:tracePt t="17540" x="4252913" y="6294438"/>
          <p14:tracePt t="17552" x="4314825" y="6294438"/>
          <p14:tracePt t="17564" x="4391025" y="6281738"/>
          <p14:tracePt t="17577" x="4491038" y="6245225"/>
          <p14:tracePt t="17590" x="4540250" y="6245225"/>
          <p14:tracePt t="17600" x="4603750" y="6232525"/>
          <p14:tracePt t="17613" x="4652963" y="6232525"/>
          <p14:tracePt t="17624" x="4678363" y="6232525"/>
          <p14:tracePt t="17636" x="4691063" y="6207125"/>
          <p14:tracePt t="17673" x="4716463" y="6207125"/>
          <p14:tracePt t="17710" x="4727575" y="6207125"/>
          <p14:tracePt t="17745" x="4740275" y="6207125"/>
          <p14:tracePt t="17770" x="4765675" y="6207125"/>
          <p14:tracePt t="17781" x="4778375" y="6207125"/>
          <p14:tracePt t="17796" x="4803775" y="6207125"/>
          <p14:tracePt t="17804" x="4829175" y="6207125"/>
          <p14:tracePt t="17817" x="4840288" y="6207125"/>
          <p14:tracePt t="17830" x="4891088" y="6207125"/>
          <p14:tracePt t="17841" x="4953000" y="6181725"/>
          <p14:tracePt t="17854" x="4978400" y="6181725"/>
          <p14:tracePt t="17865" x="5029200" y="6169025"/>
          <p14:tracePt t="17881" x="5053013" y="6169025"/>
          <p14:tracePt t="17895" x="5103813" y="6169025"/>
          <p14:tracePt t="17903" x="5141913" y="6169025"/>
          <p14:tracePt t="17915" x="5191125" y="6169025"/>
          <p14:tracePt t="17924" x="5241925" y="6169025"/>
          <p14:tracePt t="17936" x="5265738" y="6145213"/>
          <p14:tracePt t="17950" x="5316538" y="6145213"/>
          <p14:tracePt t="17962" x="5365750" y="6119813"/>
          <p14:tracePt t="17974" x="5403850" y="6119813"/>
          <p14:tracePt t="17985" x="5454650" y="6119813"/>
          <p14:tracePt t="17997" x="5503863" y="6119813"/>
          <p14:tracePt t="18010" x="5554663" y="6119813"/>
          <p14:tracePt t="18020" x="5603875" y="6119813"/>
          <p14:tracePt t="18033" x="5654675" y="6119813"/>
          <p14:tracePt t="18046" x="5678488" y="6119813"/>
          <p14:tracePt t="18057" x="5703888" y="6119813"/>
          <p14:tracePt t="18070" x="5729288" y="6119813"/>
          <p14:tracePt t="18081" x="5754688" y="6119813"/>
          <p14:tracePt t="18094" x="5778500" y="6119813"/>
          <p14:tracePt t="18104" x="5791200" y="6119813"/>
          <p14:tracePt t="18116" x="5803900" y="6119813"/>
          <p14:tracePt t="18129" x="5829300" y="6119813"/>
          <p14:tracePt t="18140" x="5842000" y="6119813"/>
          <p14:tracePt t="18154" x="5867400" y="6119813"/>
          <p14:tracePt t="18164" x="5878513" y="6119813"/>
          <p14:tracePt t="18178" x="5903913" y="6119813"/>
          <p14:tracePt t="18190" x="5929313" y="6119813"/>
          <p14:tracePt t="18201" x="5942013" y="6107113"/>
          <p14:tracePt t="18214" x="5991225" y="6081713"/>
          <p14:tracePt t="18225" x="6029325" y="6081713"/>
          <p14:tracePt t="18237" x="6054725" y="6069013"/>
          <p14:tracePt t="18248" x="6078538" y="6069013"/>
          <p14:tracePt t="18262" x="6091238" y="6045200"/>
          <p14:tracePt t="18274" x="6154738" y="6032500"/>
          <p14:tracePt t="18286" x="6167438" y="6007100"/>
          <p14:tracePt t="18298" x="6191250" y="6007100"/>
          <p14:tracePt t="18309" x="6216650" y="5994400"/>
          <p14:tracePt t="18321" x="6254750" y="5994400"/>
          <p14:tracePt t="18334" x="6267450" y="5994400"/>
          <p14:tracePt t="18346" x="6280150" y="5969000"/>
          <p14:tracePt t="18358" x="6303963" y="5969000"/>
          <p14:tracePt t="18369" x="6316663" y="5956300"/>
          <p14:tracePt t="18382" x="6329363" y="5945188"/>
          <p14:tracePt t="18396" x="6354763" y="5945188"/>
          <p14:tracePt t="18405" x="6380163" y="5919788"/>
          <p14:tracePt t="18418" x="6391275" y="5919788"/>
          <p14:tracePt t="18430" x="6416675" y="5907088"/>
          <p14:tracePt t="18441" x="6429375" y="5907088"/>
          <p14:tracePt t="18455" x="6442075" y="5907088"/>
          <p14:tracePt t="18465" x="6467475" y="5881688"/>
          <p14:tracePt t="18480" x="6480175" y="5881688"/>
          <p14:tracePt t="18489" x="6503988" y="5868988"/>
          <p14:tracePt t="18501" x="6516688" y="5868988"/>
          <p14:tracePt t="18515" x="6542088" y="5843588"/>
          <p14:tracePt t="18525" x="6554788" y="5843588"/>
          <p14:tracePt t="18549" x="6580188" y="5832475"/>
          <p14:tracePt t="18562" x="6592888" y="5832475"/>
          <p14:tracePt t="18574" x="6616700" y="5832475"/>
          <p14:tracePt t="18585" x="6629400" y="5807075"/>
          <p14:tracePt t="18598" x="6654800" y="5807075"/>
          <p14:tracePt t="18610" x="6667500" y="5807075"/>
          <p14:tracePt t="18621" x="6692900" y="5794375"/>
          <p14:tracePt t="18633" x="6704013" y="5794375"/>
          <p14:tracePt t="18647" x="6729413" y="5794375"/>
          <p14:tracePt t="18658" x="6742113" y="5781675"/>
          <p14:tracePt t="18673" x="6754813" y="5781675"/>
          <p14:tracePt t="18684" x="6780213" y="5781675"/>
          <p14:tracePt t="18694" x="6792913" y="5781675"/>
          <p14:tracePt t="18730" x="6805613" y="5781675"/>
          <p14:tracePt t="18766" x="6829425" y="5781675"/>
          <p14:tracePt t="18780" x="6829425" y="5756275"/>
          <p14:tracePt t="18813" x="6842125" y="5756275"/>
          <p14:tracePt t="18945" x="6816725" y="5781675"/>
          <p14:tracePt t="18959" x="6792913" y="5781675"/>
          <p14:tracePt t="18970" x="6742113" y="5794375"/>
          <p14:tracePt t="18983" x="6692900" y="5794375"/>
          <p14:tracePt t="18996" x="6529388" y="5819775"/>
          <p14:tracePt t="19006" x="6380163" y="5868988"/>
          <p14:tracePt t="19020" x="6216650" y="5907088"/>
          <p14:tracePt t="19032" x="6003925" y="5945188"/>
          <p14:tracePt t="19043" x="5829300" y="5981700"/>
          <p14:tracePt t="19053" x="5716588" y="6019800"/>
          <p14:tracePt t="19066" x="5591175" y="6056313"/>
          <p14:tracePt t="19080" x="5529263" y="6081713"/>
          <p14:tracePt t="19089" x="5465763" y="6119813"/>
          <p14:tracePt t="19102" x="5391150" y="6145213"/>
          <p14:tracePt t="19114" x="5316538" y="6145213"/>
          <p14:tracePt t="19125" x="5216525" y="6145213"/>
          <p14:tracePt t="19138" x="5116513" y="6145213"/>
          <p14:tracePt t="19149" x="5016500" y="6145213"/>
          <p14:tracePt t="19164" x="4953000" y="6145213"/>
          <p14:tracePt t="19172" x="4878388" y="6145213"/>
          <p14:tracePt t="19184" x="4829175" y="6145213"/>
          <p14:tracePt t="19197" x="4778375" y="6145213"/>
          <p14:tracePt t="19209" x="4703763" y="6132513"/>
          <p14:tracePt t="19222" x="4652963" y="6107113"/>
          <p14:tracePt t="19233" x="4603750" y="6107113"/>
          <p14:tracePt t="19248" x="4503738" y="6107113"/>
          <p14:tracePt t="19258" x="4427538" y="6107113"/>
          <p14:tracePt t="19268" x="4365625" y="6107113"/>
          <p14:tracePt t="19282" x="4303713" y="6107113"/>
          <p14:tracePt t="19293" x="4227513" y="6107113"/>
          <p14:tracePt t="19306" x="4178300" y="6107113"/>
          <p14:tracePt t="19317" x="4103688" y="6119813"/>
          <p14:tracePt t="19330" x="4078288" y="6119813"/>
          <p14:tracePt t="19342" x="4027488" y="6119813"/>
          <p14:tracePt t="19354" x="4002088" y="6119813"/>
          <p14:tracePt t="19366" x="3940175" y="6145213"/>
          <p14:tracePt t="19377" x="3902075" y="6157913"/>
          <p14:tracePt t="19389" x="3852863" y="6157913"/>
          <p14:tracePt t="19402" x="3802063" y="6181725"/>
          <p14:tracePt t="19415" x="3740150" y="6207125"/>
          <p14:tracePt t="19429" x="3727450" y="6232525"/>
          <p14:tracePt t="19438" x="3678238" y="6269038"/>
          <p14:tracePt t="19451" x="3602038" y="6307138"/>
          <p14:tracePt t="19464" x="3540125" y="6345238"/>
          <p14:tracePt t="19474" x="3478213" y="6357938"/>
          <p14:tracePt t="19487" x="3427413" y="6394450"/>
          <p14:tracePt t="19498" x="3402013" y="6394450"/>
          <p14:tracePt t="19512" x="3340100" y="6419850"/>
          <p14:tracePt t="19523" x="3289300" y="6419850"/>
          <p14:tracePt t="19534" x="3265488" y="6432550"/>
          <p14:tracePt t="19548" x="3240088" y="6457950"/>
          <p14:tracePt t="19558" x="3214688" y="6470650"/>
          <p14:tracePt t="19570" x="3176588" y="6494463"/>
          <p14:tracePt t="19583" x="3127375" y="6519863"/>
          <p14:tracePt t="19598" x="3114675" y="6545263"/>
          <p14:tracePt t="19607" x="3076575" y="6557963"/>
          <p14:tracePt t="19618" x="3052763" y="6583363"/>
          <p14:tracePt t="19630" x="3040063" y="6594475"/>
          <p14:tracePt t="19648" x="3014663" y="6594475"/>
          <p14:tracePt t="19657" x="3001963" y="6594475"/>
          <p14:tracePt t="19703" x="2989263" y="6594475"/>
          <p14:tracePt t="19738" x="2976563" y="6594475"/>
          <p14:tracePt t="19751" x="2952750" y="6594475"/>
          <p14:tracePt t="19762" x="2940050" y="6594475"/>
          <p14:tracePt t="19774" x="2927350" y="6594475"/>
          <p14:tracePt t="19822" x="2914650" y="6594475"/>
          <p14:tracePt t="19869" x="2914650" y="6583363"/>
          <p14:tracePt t="19894" x="2914650" y="6557963"/>
          <p14:tracePt t="19907" x="2927350" y="6545263"/>
          <p14:tracePt t="19918" x="2952750" y="6545263"/>
          <p14:tracePt t="19932" x="2963863" y="6545263"/>
          <p14:tracePt t="19944" x="3027363" y="6519863"/>
          <p14:tracePt t="19954" x="3140075" y="6483350"/>
          <p14:tracePt t="19967" x="3252788" y="6457950"/>
          <p14:tracePt t="19980" x="3376613" y="6419850"/>
          <p14:tracePt t="19991" x="3452813" y="6394450"/>
          <p14:tracePt t="20002" x="3514725" y="6370638"/>
          <p14:tracePt t="20015" x="3627438" y="6345238"/>
          <p14:tracePt t="20030" x="3727450" y="6307138"/>
          <p14:tracePt t="20039" x="3802063" y="6281738"/>
          <p14:tracePt t="20051" x="3878263" y="6257925"/>
          <p14:tracePt t="20064" x="3902075" y="6232525"/>
          <p14:tracePt t="20074" x="3952875" y="6219825"/>
          <p14:tracePt t="20087" x="3978275" y="6194425"/>
          <p14:tracePt t="20099" x="4027488" y="6169025"/>
          <p14:tracePt t="20115" x="4090988" y="6157913"/>
          <p14:tracePt t="20122" x="4103688" y="6132513"/>
          <p14:tracePt t="20134" x="4140200" y="6132513"/>
          <p14:tracePt t="20149" x="4165600" y="6119813"/>
          <p14:tracePt t="20158" x="4178300" y="6119813"/>
          <p14:tracePt t="20171" x="4203700" y="6094413"/>
          <p14:tracePt t="20182" x="4252913" y="6094413"/>
          <p14:tracePt t="20199" x="4314825" y="6069013"/>
          <p14:tracePt t="20208" x="4365625" y="6056313"/>
          <p14:tracePt t="20218" x="4427538" y="6032500"/>
          <p14:tracePt t="20232" x="4452938" y="6007100"/>
          <p14:tracePt t="20246" x="4478338" y="5994400"/>
          <p14:tracePt t="20254" x="4503738" y="5969000"/>
          <p14:tracePt t="20268" x="4516438" y="5956300"/>
          <p14:tracePt t="20281" x="4540250" y="5932488"/>
          <p14:tracePt t="20291" x="4565650" y="5932488"/>
          <p14:tracePt t="20302" x="4591050" y="5932488"/>
          <p14:tracePt t="20315" x="4616450" y="5919788"/>
          <p14:tracePt t="20326" x="4640263" y="5894388"/>
          <p14:tracePt t="20339" x="4678363" y="5881688"/>
          <p14:tracePt t="20352" x="4703763" y="5856288"/>
          <p14:tracePt t="20365" x="4752975" y="5843588"/>
          <p14:tracePt t="20374" x="4778375" y="5843588"/>
          <p14:tracePt t="20386" x="4829175" y="5843588"/>
          <p14:tracePt t="20399" x="4891088" y="5819775"/>
          <p14:tracePt t="20414" x="4940300" y="5819775"/>
          <p14:tracePt t="20422" x="4953000" y="5819775"/>
          <p14:tracePt t="20436" x="5003800" y="5819775"/>
          <p14:tracePt t="20448" x="5029200" y="5819775"/>
          <p14:tracePt t="20458" x="5078413" y="5819775"/>
          <p14:tracePt t="20471" x="5103813" y="5819775"/>
          <p14:tracePt t="20482" x="5153025" y="5819775"/>
          <p14:tracePt t="20496" x="5191125" y="5819775"/>
          <p14:tracePt t="20507" x="5216525" y="5819775"/>
          <p14:tracePt t="20518" x="5241925" y="5819775"/>
          <p14:tracePt t="20533" x="5291138" y="5819775"/>
          <p14:tracePt t="20542" x="5316538" y="5819775"/>
          <p14:tracePt t="20554" x="5341938" y="5819775"/>
          <p14:tracePt t="20566" x="5365750" y="5819775"/>
          <p14:tracePt t="20580" x="5378450" y="5819775"/>
          <p14:tracePt t="20592" x="5416550" y="5819775"/>
          <p14:tracePt t="20602" x="5441950" y="5819775"/>
          <p14:tracePt t="20617" x="5491163" y="5819775"/>
          <p14:tracePt t="20630" x="5516563" y="5819775"/>
          <p14:tracePt t="20638" x="5541963" y="5794375"/>
          <p14:tracePt t="20652" x="5591175" y="5781675"/>
          <p14:tracePt t="20664" x="5641975" y="5781675"/>
          <p14:tracePt t="20674" x="5678488" y="5781675"/>
          <p14:tracePt t="20688" x="5703888" y="5756275"/>
          <p14:tracePt t="20699" x="5754688" y="5743575"/>
          <p14:tracePt t="20715" x="5778500" y="5719763"/>
          <p14:tracePt t="20724" x="5829300" y="5694363"/>
          <p14:tracePt t="20734" x="5903913" y="5656263"/>
          <p14:tracePt t="20749" x="5967413" y="5643563"/>
          <p14:tracePt t="20759" x="6042025" y="5607050"/>
          <p14:tracePt t="20772" x="6116638" y="5581650"/>
          <p14:tracePt t="20783" x="6180138" y="5556250"/>
          <p14:tracePt t="20799" x="6254750" y="5530850"/>
          <p14:tracePt t="20808" x="6316663" y="5494338"/>
          <p14:tracePt t="20819" x="6367463" y="5494338"/>
          <p14:tracePt t="20836" x="6391275" y="5468938"/>
          <p14:tracePt t="20848" x="6454775" y="5443538"/>
          <p14:tracePt t="20855" x="6503988" y="5418138"/>
          <p14:tracePt t="20869" x="6542088" y="5407025"/>
          <p14:tracePt t="20884" x="6567488" y="5381625"/>
          <p14:tracePt t="20892" x="6592888" y="5368925"/>
          <p14:tracePt t="20903" x="6642100" y="5343525"/>
          <p14:tracePt t="20916" x="6667500" y="5343525"/>
          <p14:tracePt t="20932" x="6729413" y="5305425"/>
          <p14:tracePt t="20940" x="6754813" y="5305425"/>
          <p14:tracePt t="20953" x="6780213" y="5294313"/>
          <p14:tracePt t="20965" x="6805613" y="5294313"/>
          <p14:tracePt t="20976" x="6829425" y="5268913"/>
          <p14:tracePt t="20988" x="6867525" y="5256213"/>
          <p14:tracePt t="20999" x="6892925" y="5256213"/>
          <p14:tracePt t="21013" x="6916738" y="5256213"/>
          <p14:tracePt t="21024" x="6942138" y="5256213"/>
          <p14:tracePt t="21035" x="6967538" y="5256213"/>
          <p14:tracePt t="21047" x="7016750" y="5256213"/>
          <p14:tracePt t="21058" x="7042150" y="5230813"/>
          <p14:tracePt t="21072" x="7080250" y="5230813"/>
          <p14:tracePt t="21082" x="7105650" y="5230813"/>
          <p14:tracePt t="21098" x="7129463" y="5218113"/>
          <p14:tracePt t="21107" x="7154863" y="5218113"/>
          <p14:tracePt t="21120" x="7180263" y="5194300"/>
          <p14:tracePt t="21133" x="7229475" y="5194300"/>
          <p14:tracePt t="21145" x="7254875" y="5194300"/>
          <p14:tracePt t="21157" x="7280275" y="5181600"/>
          <p14:tracePt t="21168" x="7292975" y="5181600"/>
          <p14:tracePt t="21180" x="7305675" y="5181600"/>
          <p14:tracePt t="21192" x="7342188" y="5168900"/>
          <p14:tracePt t="21203" x="7354888" y="5168900"/>
          <p14:tracePt t="21217" x="7367588" y="5168900"/>
          <p14:tracePt t="21230" x="7418388" y="5168900"/>
          <p14:tracePt t="21238" x="7442200" y="5168900"/>
          <p14:tracePt t="21261" x="7467600" y="5168900"/>
          <p14:tracePt t="21285" x="7505700" y="5168900"/>
          <p14:tracePt t="21290" x="7531100" y="5143500"/>
          <p14:tracePt t="21301" x="7554913" y="5143500"/>
          <p14:tracePt t="21315" x="7567613" y="5130800"/>
          <p14:tracePt t="21326" x="7593013" y="5130800"/>
          <p14:tracePt t="21339" x="7618413" y="5105400"/>
          <p14:tracePt t="21349" x="7642225" y="5092700"/>
          <p14:tracePt t="21362" x="7667625" y="5092700"/>
          <p14:tracePt t="21376" x="7680325" y="5092700"/>
          <p14:tracePt t="21383" x="7705725" y="5068888"/>
          <p14:tracePt t="21399" x="7742238" y="5068888"/>
          <p14:tracePt t="21407" x="7767638" y="5056188"/>
          <p14:tracePt t="21419" x="7780338" y="5056188"/>
          <p14:tracePt t="21433" x="7805738" y="5056188"/>
          <p14:tracePt t="21443" x="7831138" y="5030788"/>
          <p14:tracePt t="21456" x="7854950" y="5030788"/>
          <p14:tracePt t="21467" x="7867650" y="5030788"/>
          <p14:tracePt t="21482" x="7893050" y="5030788"/>
          <p14:tracePt t="21492" x="7918450" y="5030788"/>
          <p14:tracePt t="21503" x="7967663" y="5030788"/>
          <p14:tracePt t="21518" x="8018463" y="5030788"/>
          <p14:tracePt t="21527" x="8054975" y="5030788"/>
          <p14:tracePt t="21539" x="8105775" y="5030788"/>
          <p14:tracePt t="21552" x="8156575" y="5005388"/>
          <p14:tracePt t="21564" x="8180388" y="5005388"/>
          <p14:tracePt t="21576" x="8205788" y="4992688"/>
          <p14:tracePt t="21587" x="8231188" y="4968875"/>
          <p14:tracePt t="21602" x="8256588" y="4968875"/>
          <p14:tracePt t="21614" x="8267700" y="4956175"/>
          <p14:tracePt t="21622" x="8293100" y="4956175"/>
          <p14:tracePt t="21696" x="8280400" y="4981575"/>
          <p14:tracePt t="21708" x="8280400" y="4992688"/>
          <p14:tracePt t="21719" x="8256588" y="4992688"/>
          <p14:tracePt t="21731" x="8231188" y="5018088"/>
          <p14:tracePt t="21743" x="8180388" y="5018088"/>
          <p14:tracePt t="21756" x="8105775" y="5018088"/>
          <p14:tracePt t="21767" x="8043863" y="5018088"/>
          <p14:tracePt t="21781" x="7980363" y="5018088"/>
          <p14:tracePt t="21791" x="7880350" y="5018088"/>
          <p14:tracePt t="21806" x="7805738" y="4992688"/>
          <p14:tracePt t="21817" x="7742238" y="4968875"/>
          <p14:tracePt t="21829" x="7693025" y="4930775"/>
          <p14:tracePt t="21839" x="7631113" y="4892675"/>
          <p14:tracePt t="21851" x="7567613" y="4856163"/>
          <p14:tracePt t="21864" x="7531100" y="4805363"/>
          <p14:tracePt t="21876" x="7467600" y="4743450"/>
          <p14:tracePt t="21886" x="7429500" y="4667250"/>
          <p14:tracePt t="21901" x="7367588" y="4592638"/>
          <p14:tracePt t="21913" x="7305675" y="4479925"/>
          <p14:tracePt t="21924" x="7267575" y="4405313"/>
          <p14:tracePt t="21937" x="7205663" y="4341813"/>
          <p14:tracePt t="21947" x="7180263" y="4292600"/>
          <p14:tracePt t="21960" x="7154863" y="4230688"/>
          <p14:tracePt t="21971" x="7092950" y="4167188"/>
          <p14:tracePt t="21983" x="7067550" y="4117975"/>
          <p14:tracePt t="21998" x="7029450" y="4054475"/>
          <p14:tracePt t="22006" x="6992938" y="3992563"/>
          <p14:tracePt t="22020" x="6967538" y="3967163"/>
          <p14:tracePt t="22032" x="6942138" y="3892550"/>
          <p14:tracePt t="22042" x="6916738" y="3816350"/>
          <p14:tracePt t="22056" x="6892925" y="3754438"/>
          <p14:tracePt t="22067" x="6867525" y="3692525"/>
          <p14:tracePt t="22081" x="6854825" y="3667125"/>
          <p14:tracePt t="22091" x="6854825" y="3641725"/>
          <p14:tracePt t="22104" x="6829425" y="3616325"/>
          <p14:tracePt t="22116" x="6829425" y="3590925"/>
          <p14:tracePt t="22127" x="6816725" y="3579813"/>
          <p14:tracePt t="22175" x="6792913" y="3554413"/>
          <p14:tracePt t="22297" x="6805613" y="3567113"/>
          <p14:tracePt t="22307" x="6816725" y="3579813"/>
          <p14:tracePt t="22321" x="6842125" y="3603625"/>
          <p14:tracePt t="22332" x="6854825" y="3616325"/>
          <p14:tracePt t="22344" x="6880225" y="3641725"/>
          <p14:tracePt t="22356" x="6880225" y="3654425"/>
          <p14:tracePt t="22368" x="6892925" y="3667125"/>
          <p14:tracePt t="22382" x="6916738" y="3703638"/>
          <p14:tracePt t="22393" x="6992938" y="3741738"/>
          <p14:tracePt t="22403" x="7067550" y="3767138"/>
          <p14:tracePt t="22417" x="7142163" y="3841750"/>
          <p14:tracePt t="22429" x="7254875" y="3905250"/>
          <p14:tracePt t="22441" x="7329488" y="3967163"/>
          <p14:tracePt t="22452" x="7405688" y="4041775"/>
          <p14:tracePt t="22465" x="7480300" y="4117975"/>
          <p14:tracePt t="22476" x="7567613" y="4192588"/>
          <p14:tracePt t="22489" x="7631113" y="4267200"/>
          <p14:tracePt t="22501" x="7654925" y="4318000"/>
          <p14:tracePt t="22515" x="7718425" y="4379913"/>
          <p14:tracePt t="22524" x="7793038" y="4492625"/>
          <p14:tracePt t="22536" x="7831138" y="4618038"/>
          <p14:tracePt t="22549" x="7854950" y="4768850"/>
          <p14:tracePt t="22563" x="7880350" y="4918075"/>
          <p14:tracePt t="22575" x="7880350" y="5068888"/>
          <p14:tracePt t="22587" x="7905750" y="5168900"/>
          <p14:tracePt t="22598" x="7931150" y="5243513"/>
          <p14:tracePt t="22608" x="7931150" y="5294313"/>
          <p14:tracePt t="22621" x="7931150" y="5343525"/>
          <p14:tracePt t="22633" x="7931150" y="5394325"/>
          <p14:tracePt t="22644" x="7954963" y="5468938"/>
          <p14:tracePt t="22655" x="7954963" y="5568950"/>
          <p14:tracePt t="22668" x="7980363" y="5643563"/>
          <p14:tracePt t="22682" x="7980363" y="5756275"/>
          <p14:tracePt t="22691" x="7980363" y="5856288"/>
          <p14:tracePt t="22705" x="8005763" y="5932488"/>
          <p14:tracePt t="22716" x="8005763" y="5981700"/>
          <p14:tracePt t="22729" x="8005763" y="6007100"/>
          <p14:tracePt t="22741" x="8005763" y="6019800"/>
          <p14:tracePt t="22752" x="8005763" y="6045200"/>
          <p14:tracePt t="22765" x="8005763" y="6056313"/>
          <p14:tracePt t="22776" x="8005763" y="6069013"/>
          <p14:tracePt t="22811" x="8005763" y="6081713"/>
          <p14:tracePt t="22835" x="7993063" y="6145213"/>
          <p14:tracePt t="22848" x="7954963" y="6194425"/>
          <p14:tracePt t="22861" x="7918450" y="6307138"/>
          <p14:tracePt t="22871" x="7880350" y="6370638"/>
          <p14:tracePt t="22886" x="7843838" y="6419850"/>
          <p14:tracePt t="22896" x="7843838" y="6445250"/>
          <p14:tracePt t="22907" x="7831138" y="6470650"/>
          <p14:tracePt t="22945" x="7805738" y="6470650"/>
          <p14:tracePt t="22955" x="7805738" y="6457950"/>
          <p14:tracePt t="22967" x="7805738" y="6445250"/>
          <p14:tracePt t="22982" x="7793038" y="6419850"/>
          <p14:tracePt t="22991" x="7793038" y="6394450"/>
          <p14:tracePt t="23005" x="7793038" y="6381750"/>
          <p14:tracePt t="23016" x="7793038" y="6345238"/>
          <p14:tracePt t="23027" x="7793038" y="6332538"/>
          <p14:tracePt t="23056" x="7793038" y="6319838"/>
          <p14:tracePt t="23077" x="7793038" y="6294438"/>
          <p14:tracePt t="23088" x="7818438" y="6257925"/>
          <p14:tracePt t="23101" x="7818438" y="6169025"/>
          <p14:tracePt t="23114" x="7843838" y="6094413"/>
          <p14:tracePt t="23125" x="7867650" y="6032500"/>
          <p14:tracePt t="23135" x="7867650" y="5969000"/>
          <p14:tracePt t="23149" x="7880350" y="5945188"/>
          <p14:tracePt t="23160" x="7905750" y="5894388"/>
          <p14:tracePt t="23173" x="7918450" y="5868988"/>
          <p14:tracePt t="23185" x="7943850" y="5819775"/>
          <p14:tracePt t="23198" x="7980363" y="5707063"/>
          <p14:tracePt t="23208" x="8005763" y="5594350"/>
          <p14:tracePt t="23220" x="8054975" y="5418138"/>
          <p14:tracePt t="23233" x="8080375" y="5256213"/>
          <p14:tracePt t="23248" x="8080375" y="5056188"/>
          <p14:tracePt t="23256" x="8080375" y="4843463"/>
          <p14:tracePt t="23269" x="8080375" y="4643438"/>
          <p14:tracePt t="23280" x="8080375" y="4518025"/>
          <p14:tracePt t="23292" x="8080375" y="4454525"/>
          <p14:tracePt t="23305" x="8080375" y="4405313"/>
          <p14:tracePt t="23317" x="8080375" y="4379913"/>
          <p14:tracePt t="23329" x="8080375" y="4367213"/>
          <p14:tracePt t="23340" x="8067675" y="4354513"/>
          <p14:tracePt t="23353" x="8067675" y="4330700"/>
          <p14:tracePt t="23368" x="8054975" y="4330700"/>
          <p14:tracePt t="23376" x="8043863" y="4318000"/>
          <p14:tracePt t="23388" x="8018463" y="4292600"/>
          <p14:tracePt t="23401" x="8005763" y="4254500"/>
          <p14:tracePt t="23417" x="7980363" y="4230688"/>
          <p14:tracePt t="23426" x="7954963" y="4217988"/>
          <p14:tracePt t="23436" x="7931150" y="4179888"/>
          <p14:tracePt t="23450" x="7867650" y="4154488"/>
          <p14:tracePt t="23460" x="7805738" y="4117975"/>
          <p14:tracePt t="23473" x="7780338" y="4092575"/>
          <p14:tracePt t="23486" x="7718425" y="4067175"/>
          <p14:tracePt t="23499" x="7693025" y="4029075"/>
          <p14:tracePt t="23510" x="7667625" y="4005263"/>
          <p14:tracePt t="23520" x="7642225" y="3992563"/>
          <p14:tracePt t="23533" x="7580313" y="3967163"/>
          <p14:tracePt t="23550" x="7554913" y="3941763"/>
          <p14:tracePt t="23558" x="7542213" y="3941763"/>
          <p14:tracePt t="23571" x="7518400" y="3929063"/>
          <p14:tracePt t="23582" x="7480300" y="3905250"/>
          <p14:tracePt t="23592" x="7454900" y="3892550"/>
          <p14:tracePt t="23605" x="7442200" y="3867150"/>
          <p14:tracePt t="23617" x="7405688" y="3841750"/>
          <p14:tracePt t="23632" x="7392988" y="3829050"/>
          <p14:tracePt t="23640" x="7367588" y="3792538"/>
          <p14:tracePt t="23652" x="7329488" y="3779838"/>
          <p14:tracePt t="23667" x="7318375" y="3767138"/>
          <p14:tracePt t="23676" x="7292975" y="3741738"/>
          <p14:tracePt t="23690" x="7267575" y="3729038"/>
          <p14:tracePt t="23701" x="7254875" y="3703638"/>
          <p14:tracePt t="23714" x="7229475" y="3692525"/>
          <p14:tracePt t="23726" x="7218363" y="3667125"/>
          <p14:tracePt t="23736" x="7192963" y="3641725"/>
          <p14:tracePt t="23750" x="7167563" y="3641725"/>
          <p14:tracePt t="23766" x="7154863" y="3629025"/>
          <p14:tracePt t="23773" x="7154863" y="3603625"/>
          <p14:tracePt t="23785" x="7154863" y="3590925"/>
          <p14:tracePt t="23798" x="7142163" y="3590925"/>
          <p14:tracePt t="23810" x="7118350" y="3579813"/>
          <p14:tracePt t="23822" x="7092950" y="3554413"/>
          <p14:tracePt t="23838" x="7080250" y="3541713"/>
          <p14:tracePt t="23846" x="7054850" y="3503613"/>
          <p14:tracePt t="23858" x="7042150" y="3503613"/>
          <p14:tracePt t="23871" x="7042150" y="3490913"/>
          <p14:tracePt t="24000" x="7067550" y="3516313"/>
          <p14:tracePt t="24013" x="7067550" y="3529013"/>
          <p14:tracePt t="24024" x="7080250" y="3529013"/>
          <p14:tracePt t="24085" x="7080250" y="3541713"/>
          <p14:tracePt t="24098" x="7092950" y="3541713"/>
          <p14:tracePt t="24121" x="7092950" y="3567113"/>
          <p14:tracePt t="24134" x="7105650" y="3567113"/>
          <p14:tracePt t="24205" x="7129463" y="3567113"/>
          <p14:tracePt t="24241" x="7129463" y="3579813"/>
          <p14:tracePt t="24255" x="7142163" y="3590925"/>
          <p14:tracePt t="24301" x="7154863" y="3590925"/>
          <p14:tracePt t="24325" x="7180263" y="3590925"/>
          <p14:tracePt t="24361" x="7192963" y="3616325"/>
          <p14:tracePt t="24374" x="7218363" y="3629025"/>
          <p14:tracePt t="24385" x="7254875" y="3654425"/>
          <p14:tracePt t="24397" x="7280275" y="3667125"/>
          <p14:tracePt t="24409" x="7305675" y="3692525"/>
          <p14:tracePt t="24421" x="7329488" y="3716338"/>
          <p14:tracePt t="24434" x="7354888" y="3741738"/>
          <p14:tracePt t="24448" x="7380288" y="3767138"/>
          <p14:tracePt t="24457" x="7418388" y="3841750"/>
          <p14:tracePt t="24469" x="7454900" y="3916363"/>
          <p14:tracePt t="24482" x="7480300" y="4017963"/>
          <p14:tracePt t="24494" x="7518400" y="4141788"/>
          <p14:tracePt t="24505" x="7567613" y="4292600"/>
          <p14:tracePt t="24517" x="7593013" y="4405313"/>
          <p14:tracePt t="24533" x="7631113" y="4530725"/>
          <p14:tracePt t="24542" x="7654925" y="4656138"/>
          <p14:tracePt t="24554" x="7654925" y="4768850"/>
          <p14:tracePt t="24566" x="7654925" y="4918075"/>
          <p14:tracePt t="24577" x="7693025" y="5130800"/>
          <p14:tracePt t="24589" x="7693025" y="5330825"/>
          <p14:tracePt t="24601" x="7693025" y="5481638"/>
          <p14:tracePt t="24616" x="7693025" y="5607050"/>
          <p14:tracePt t="24625" x="7693025" y="5707063"/>
          <p14:tracePt t="24637" x="7693025" y="5768975"/>
          <p14:tracePt t="24649" x="7693025" y="5819775"/>
          <p14:tracePt t="24661" x="7693025" y="5868988"/>
          <p14:tracePt t="24674" x="7693025" y="5894388"/>
          <p14:tracePt t="24685" x="7693025" y="5919788"/>
          <p14:tracePt t="24699" x="7693025" y="5932488"/>
          <p14:tracePt t="24709" x="7693025" y="5945188"/>
          <p14:tracePt t="24749" x="7693025" y="5969000"/>
          <p14:tracePt t="24829" x="7693025" y="5981700"/>
          <p14:tracePt t="24854" x="7693025" y="5994400"/>
          <p14:tracePt t="24925" x="7693025" y="5981700"/>
          <p14:tracePt t="24940" x="7680325" y="5945188"/>
          <p14:tracePt t="24949" x="7680325" y="5932488"/>
          <p14:tracePt t="24961" x="7680325" y="5919788"/>
          <p14:tracePt t="24974" x="7667625" y="5894388"/>
          <p14:tracePt t="24998" x="7642225" y="5881688"/>
          <p14:tracePt t="25009" x="7631113" y="5881688"/>
          <p14:tracePt t="25020" x="7605713" y="5856288"/>
          <p14:tracePt t="25034" x="7580313" y="5856288"/>
          <p14:tracePt t="25046" x="7567613" y="5843588"/>
          <p14:tracePt t="25058" x="7542213" y="5819775"/>
          <p14:tracePt t="25069" x="7454900" y="5819775"/>
          <p14:tracePt t="25083" x="7342188" y="5794375"/>
          <p14:tracePt t="25095" x="7229475" y="5794375"/>
          <p14:tracePt t="25105" x="7080250" y="5794375"/>
          <p14:tracePt t="25119" x="6980238" y="5794375"/>
          <p14:tracePt t="25131" x="6867525" y="5794375"/>
          <p14:tracePt t="25141" x="6767513" y="5794375"/>
          <p14:tracePt t="25154" x="6667500" y="5794375"/>
          <p14:tracePt t="25165" x="6567488" y="5794375"/>
          <p14:tracePt t="25179" x="6454775" y="5768975"/>
          <p14:tracePt t="25189" x="6391275" y="5768975"/>
          <p14:tracePt t="25202" x="6316663" y="5768975"/>
          <p14:tracePt t="25216" x="6254750" y="5768975"/>
          <p14:tracePt t="25224" x="6154738" y="5768975"/>
          <p14:tracePt t="25239" x="6042025" y="5768975"/>
          <p14:tracePt t="25250" x="5916613" y="5768975"/>
          <p14:tracePt t="25262" x="5803900" y="5807075"/>
          <p14:tracePt t="25275" x="5654675" y="5832475"/>
          <p14:tracePt t="25286" x="5541963" y="5868988"/>
          <p14:tracePt t="25301" x="5465763" y="5894388"/>
          <p14:tracePt t="25310" x="5403850" y="5919788"/>
          <p14:tracePt t="25322" x="5365750" y="5919788"/>
          <p14:tracePt t="25335" x="5353050" y="5932488"/>
          <p14:tracePt t="25347" x="5303838" y="5956300"/>
          <p14:tracePt t="25359" x="5241925" y="5981700"/>
          <p14:tracePt t="25370" x="5191125" y="5994400"/>
          <p14:tracePt t="25383" x="5129213" y="6032500"/>
          <p14:tracePt t="25394" x="5065713" y="6069013"/>
          <p14:tracePt t="25406" x="5003800" y="6107113"/>
          <p14:tracePt t="25418" x="4940300" y="6132513"/>
          <p14:tracePt t="25432" x="4878388" y="6132513"/>
          <p14:tracePt t="25442" x="4816475" y="6132513"/>
          <p14:tracePt t="25455" x="4752975" y="6132513"/>
          <p14:tracePt t="25467" x="4691063" y="6132513"/>
          <p14:tracePt t="25479" x="4591050" y="6132513"/>
          <p14:tracePt t="25489" x="4516438" y="6119813"/>
          <p14:tracePt t="25505" x="4416425" y="6119813"/>
          <p14:tracePt t="25516" x="4314825" y="6119813"/>
          <p14:tracePt t="25527" x="4240213" y="6119813"/>
          <p14:tracePt t="25539" x="4191000" y="6132513"/>
          <p14:tracePt t="25549" x="4090988" y="6157913"/>
          <p14:tracePt t="25561" x="4027488" y="6181725"/>
          <p14:tracePt t="25575" x="3965575" y="6181725"/>
          <p14:tracePt t="25585" x="3927475" y="6181725"/>
          <p14:tracePt t="25600" x="3902075" y="6181725"/>
          <p14:tracePt t="25610" x="3878263" y="6181725"/>
          <p14:tracePt t="25623" x="3852863" y="6181725"/>
          <p14:tracePt t="25635" x="3840163" y="6181725"/>
          <p14:tracePt t="25646" x="3814763" y="6181725"/>
          <p14:tracePt t="25659" x="3790950" y="6181725"/>
          <p14:tracePt t="25670" x="3765550" y="6194425"/>
          <p14:tracePt t="25681" x="3740150" y="6194425"/>
          <p14:tracePt t="25694" x="3727450" y="6194425"/>
          <p14:tracePt t="25705" x="3689350" y="6219825"/>
          <p14:tracePt t="25722" x="3665538" y="6219825"/>
          <p14:tracePt t="25731" x="3652838" y="6219825"/>
          <p14:tracePt t="25741" x="3627438" y="6219825"/>
          <p14:tracePt t="25754" x="3614738" y="6219825"/>
          <p14:tracePt t="25766" x="3589338" y="6232525"/>
          <p14:tracePt t="25780" x="3578225" y="6232525"/>
          <p14:tracePt t="25790" x="3552825" y="6245225"/>
          <p14:tracePt t="25802" x="3552825" y="6269038"/>
          <p14:tracePt t="25814" x="3527425" y="6281738"/>
          <p14:tracePt t="25825" x="3527425" y="6294438"/>
          <p14:tracePt t="25839" x="3514725" y="6294438"/>
          <p14:tracePt t="25886" x="3514725" y="6319838"/>
          <p14:tracePt t="25910" x="3540125" y="6319838"/>
          <p14:tracePt t="25921" x="3552825" y="6319838"/>
          <p14:tracePt t="25934" x="3578225" y="6307138"/>
          <p14:tracePt t="25946" x="3640138" y="6307138"/>
          <p14:tracePt t="25959" x="3765550" y="6281738"/>
          <p14:tracePt t="25969" x="3878263" y="6257925"/>
          <p14:tracePt t="25984" x="3952875" y="6257925"/>
          <p14:tracePt t="25994" x="4002088" y="6232525"/>
          <p14:tracePt t="26007" x="4027488" y="6219825"/>
          <p14:tracePt t="26021" x="4065588" y="6219825"/>
          <p14:tracePt t="26031" x="4090988" y="6219825"/>
          <p14:tracePt t="26044" x="4114800" y="6194425"/>
          <p14:tracePt t="26054" x="4140200" y="6181725"/>
          <p14:tracePt t="26067" x="4165600" y="6181725"/>
          <p14:tracePt t="26081" x="4191000" y="6157913"/>
          <p14:tracePt t="26090" x="4203700" y="6157913"/>
          <p14:tracePt t="26104" x="4214813" y="6157913"/>
          <p14:tracePt t="26117" x="4240213" y="6157913"/>
          <p14:tracePt t="26127" x="4252913" y="6157913"/>
          <p14:tracePt t="26140" x="4265613" y="6157913"/>
          <p14:tracePt t="26151" x="4291013" y="6145213"/>
          <p14:tracePt t="26165" x="4327525" y="6145213"/>
          <p14:tracePt t="26175" x="4340225" y="6119813"/>
          <p14:tracePt t="26187" x="4365625" y="6119813"/>
          <p14:tracePt t="26201" x="4391025" y="6107113"/>
          <p14:tracePt t="26212" x="4440238" y="6107113"/>
          <p14:tracePt t="26224" x="4491038" y="6107113"/>
          <p14:tracePt t="26235" x="4552950" y="6081713"/>
          <p14:tracePt t="26250" x="4616450" y="6081713"/>
          <p14:tracePt t="26260" x="4665663" y="6081713"/>
          <p14:tracePt t="26271" x="4727575" y="6081713"/>
          <p14:tracePt t="26285" x="4752975" y="6081713"/>
          <p14:tracePt t="26295" x="4778375" y="6081713"/>
          <p14:tracePt t="26308" x="4791075" y="6081713"/>
          <p14:tracePt t="26320" x="4803775" y="6081713"/>
          <p14:tracePt t="26333" x="4829175" y="6069013"/>
          <p14:tracePt t="26344" x="4840288" y="6069013"/>
          <p14:tracePt t="26355" x="4865688" y="6069013"/>
          <p14:tracePt t="26366" x="4891088" y="6069013"/>
          <p14:tracePt t="26382" x="4916488" y="6069013"/>
          <p14:tracePt t="26391" x="4940300" y="6069013"/>
          <p14:tracePt t="26406" x="4953000" y="6069013"/>
          <p14:tracePt t="26415" x="4965700" y="6069013"/>
          <p14:tracePt t="26427" x="5003800" y="6069013"/>
          <p14:tracePt t="26440" x="5016500" y="6069013"/>
          <p14:tracePt t="26451" x="5029200" y="6069013"/>
          <p14:tracePt t="26465" x="5040313" y="6069013"/>
          <p14:tracePt t="26478" x="5065713" y="6069013"/>
          <p14:tracePt t="26487" x="5078413" y="6069013"/>
          <p14:tracePt t="26501" x="5091113" y="6069013"/>
          <p14:tracePt t="26511" x="5103813" y="6069013"/>
          <p14:tracePt t="26524" x="5129213" y="6069013"/>
          <p14:tracePt t="26535" x="5153025" y="6045200"/>
          <p14:tracePt t="26547" x="5165725" y="6045200"/>
          <p14:tracePt t="26561" x="5191125" y="6045200"/>
          <p14:tracePt t="26571" x="5216525" y="6045200"/>
          <p14:tracePt t="26585" x="5265738" y="6045200"/>
          <p14:tracePt t="26595" x="5291138" y="6045200"/>
          <p14:tracePt t="26608" x="5341938" y="6045200"/>
          <p14:tracePt t="26620" x="5365750" y="6045200"/>
          <p14:tracePt t="26632" x="5429250" y="6019800"/>
          <p14:tracePt t="26644" x="5478463" y="6019800"/>
          <p14:tracePt t="26655" x="5529263" y="6019800"/>
          <p14:tracePt t="26668" x="5603875" y="6019800"/>
          <p14:tracePt t="26679" x="5654675" y="6019800"/>
          <p14:tracePt t="26691" x="5678488" y="6019800"/>
          <p14:tracePt t="26708" x="5703888" y="6019800"/>
          <p14:tracePt t="26718" x="5729288" y="6007100"/>
          <p14:tracePt t="26727" x="5754688" y="6007100"/>
          <p14:tracePt t="26740" x="5778500" y="5981700"/>
          <p14:tracePt t="26751" x="5842000" y="5981700"/>
          <p14:tracePt t="26765" x="5867400" y="5981700"/>
          <p14:tracePt t="26774" x="5916613" y="5981700"/>
          <p14:tracePt t="26787" x="5942013" y="5981700"/>
          <p14:tracePt t="26801" x="5967413" y="5981700"/>
          <p14:tracePt t="26810" x="5978525" y="5969000"/>
          <p14:tracePt t="26823" x="6003925" y="5956300"/>
          <p14:tracePt t="26834" x="6016625" y="5932488"/>
          <p14:tracePt t="26848" x="6029325" y="5932488"/>
          <p14:tracePt t="26858" x="6054725" y="5919788"/>
          <p14:tracePt t="26870" x="6067425" y="5919788"/>
          <p14:tracePt t="26885" x="6078538" y="5894388"/>
          <p14:tracePt t="26900" x="6103938" y="5894388"/>
          <p14:tracePt t="26906" x="6116638" y="5881688"/>
          <p14:tracePt t="26918" x="6129338" y="5881688"/>
          <p14:tracePt t="26932" x="6154738" y="5881688"/>
          <p14:tracePt t="26944" x="6167438" y="5856288"/>
          <p14:tracePt t="26967" x="6180138" y="5843588"/>
          <p14:tracePt t="26979" x="6203950" y="5843588"/>
          <p14:tracePt t="27004" x="6216650" y="5843588"/>
          <p14:tracePt t="27016" x="6229350" y="5843588"/>
          <p14:tracePt t="27038" x="6229350" y="5832475"/>
          <p14:tracePt t="27050" x="6254750" y="5832475"/>
          <p14:tracePt t="27085" x="6267450" y="5832475"/>
          <p14:tracePt t="27099" x="6267450" y="5807075"/>
          <p14:tracePt t="27145" x="6280150" y="5807075"/>
          <p14:tracePt t="27183" x="6291263" y="5807075"/>
          <p14:tracePt t="27195" x="6316663" y="5807075"/>
          <p14:tracePt t="27207" x="6329363" y="5807075"/>
          <p14:tracePt t="27218" x="6342063" y="5807075"/>
          <p14:tracePt t="27243" x="6367463" y="5794375"/>
          <p14:tracePt t="27266" x="6380163" y="5794375"/>
          <p14:tracePt t="27278" x="6391275" y="5781675"/>
          <p14:tracePt t="27292" x="6416675" y="5781675"/>
          <p14:tracePt t="27304" x="6429375" y="5756275"/>
          <p14:tracePt t="27316" x="6442075" y="5756275"/>
          <p14:tracePt t="27327" x="6480175" y="5743575"/>
          <p14:tracePt t="27351" x="6503988" y="5719763"/>
          <p14:tracePt t="27374" x="6516688" y="5719763"/>
          <p14:tracePt t="27387" x="6542088" y="5707063"/>
          <p14:tracePt t="27400" x="6542088" y="5694363"/>
          <p14:tracePt t="27411" x="6554788" y="5694363"/>
          <p14:tracePt t="27435" x="6567488" y="5668963"/>
          <p14:tracePt t="27450" x="6592888" y="5668963"/>
          <p14:tracePt t="27462" x="6604000" y="5656263"/>
          <p14:tracePt t="27471" x="6604000" y="5630863"/>
          <p14:tracePt t="27486" x="6616700" y="5630863"/>
          <p14:tracePt t="27495" x="6642100" y="5630863"/>
          <p14:tracePt t="27508" x="6654800" y="5619750"/>
          <p14:tracePt t="27519" x="6654800" y="5607050"/>
          <p14:tracePt t="27532" x="6667500" y="5581650"/>
          <p14:tracePt t="27555" x="6667500" y="5568950"/>
          <p14:tracePt t="27569" x="6667500" y="5556250"/>
          <p14:tracePt t="27582" x="6667500" y="5530850"/>
          <p14:tracePt t="27663" x="6667500" y="5518150"/>
          <p14:tracePt t="27688" x="6667500" y="5507038"/>
          <p14:tracePt t="27711" x="6654800" y="5507038"/>
          <p14:tracePt t="27723" x="6629400" y="5507038"/>
          <p14:tracePt t="27735" x="6616700" y="5507038"/>
          <p14:tracePt t="27750" x="6604000" y="5507038"/>
          <p14:tracePt t="27771" x="6592888" y="5507038"/>
          <p14:tracePt t="27795" x="6567488" y="5507038"/>
          <p14:tracePt t="27819" x="6554788" y="5507038"/>
          <p14:tracePt t="27834" x="6542088" y="5507038"/>
          <p14:tracePt t="27843" x="6516688" y="5507038"/>
          <p14:tracePt t="27855" x="6516688" y="5518150"/>
          <p14:tracePt t="27881" x="6503988" y="5543550"/>
          <p14:tracePt t="27903" x="6503988" y="5556250"/>
          <p14:tracePt t="27929" x="6480175" y="5581650"/>
          <p14:tracePt t="27939" x="6480175" y="5594350"/>
          <p14:tracePt t="27964" x="6467475" y="5607050"/>
          <p14:tracePt t="27975" x="6467475" y="5630863"/>
          <p14:tracePt t="27989" x="6467475" y="5643563"/>
          <p14:tracePt t="28000" x="6454775" y="5643563"/>
          <p14:tracePt t="28013" x="6454775" y="5656263"/>
          <p14:tracePt t="28035" x="6454775" y="5668963"/>
          <p14:tracePt t="28050" x="6454775" y="5694363"/>
          <p14:tracePt t="28084" x="6467475" y="5707063"/>
          <p14:tracePt t="28095" x="6492875" y="5719763"/>
          <p14:tracePt t="28133" x="6503988" y="5719763"/>
          <p14:tracePt t="28144" x="6516688" y="5719763"/>
          <p14:tracePt t="28156" x="6516688" y="5743575"/>
          <p14:tracePt t="28179" x="6542088" y="5743575"/>
          <p14:tracePt t="28193" x="6554788" y="5756275"/>
          <p14:tracePt t="28204" x="6554788" y="5781675"/>
          <p14:tracePt t="28215" x="6580188" y="5807075"/>
          <p14:tracePt t="28228" x="6580188" y="5819775"/>
          <p14:tracePt t="28238" x="6592888" y="5832475"/>
          <p14:tracePt t="28252" x="6592888" y="5856288"/>
          <p14:tracePt t="28264" x="6604000" y="5856288"/>
          <p14:tracePt t="28288" x="6629400" y="5868988"/>
          <p14:tracePt t="28301" x="6642100" y="5868988"/>
          <p14:tracePt t="28314" x="6654800" y="5868988"/>
          <p14:tracePt t="28322" x="6680200" y="5868988"/>
          <p14:tracePt t="28335" x="6692900" y="5868988"/>
          <p14:tracePt t="28394" x="6692900" y="5856288"/>
          <p14:tracePt t="28406" x="6692900" y="5832475"/>
          <p14:tracePt t="28419" x="6692900" y="5819775"/>
          <p14:tracePt t="28436" x="6704013" y="5794375"/>
          <p14:tracePt t="28445" x="6704013" y="5781675"/>
          <p14:tracePt t="28459" x="6704013" y="5756275"/>
          <p14:tracePt t="28468" x="6704013" y="5743575"/>
          <p14:tracePt t="28480" x="6704013" y="5732463"/>
          <p14:tracePt t="28493" x="6704013" y="5707063"/>
          <p14:tracePt t="28504" x="6704013" y="5694363"/>
          <p14:tracePt t="28517" x="6704013" y="5681663"/>
          <p14:tracePt t="28528" x="6704013" y="5668963"/>
          <p14:tracePt t="28538" x="6704013" y="5643563"/>
          <p14:tracePt t="28552" x="6704013" y="5630863"/>
          <p14:tracePt t="28564" x="6704013" y="5619750"/>
          <p14:tracePt t="28577" x="6704013" y="5594350"/>
          <p14:tracePt t="28588" x="6704013" y="5568950"/>
          <p14:tracePt t="28612" x="6704013" y="5543550"/>
          <p14:tracePt t="28636" x="6704013" y="5530850"/>
          <p14:tracePt t="28647" x="6704013" y="5507038"/>
          <p14:tracePt t="28662" x="6704013" y="5481638"/>
          <p14:tracePt t="28673" x="6704013" y="5468938"/>
          <p14:tracePt t="28684" x="6704013" y="5456238"/>
          <p14:tracePt t="28698" x="6704013" y="5443538"/>
          <p14:tracePt t="28708" x="6704013" y="5418138"/>
          <p14:tracePt t="28744" x="6704013" y="5407025"/>
          <p14:tracePt t="28792" x="6692900" y="5407025"/>
          <p14:tracePt t="28804" x="6667500" y="5407025"/>
          <p14:tracePt t="28827" x="6654800" y="5407025"/>
          <p14:tracePt t="29012"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8718E4-F965-48F1-8D61-5812D0981E34}"/>
              </a:ext>
            </a:extLst>
          </p:cNvPr>
          <p:cNvPicPr>
            <a:picLocks noChangeAspect="1"/>
          </p:cNvPicPr>
          <p:nvPr/>
        </p:nvPicPr>
        <p:blipFill>
          <a:blip r:embed="rId2"/>
          <a:stretch>
            <a:fillRect/>
          </a:stretch>
        </p:blipFill>
        <p:spPr>
          <a:xfrm>
            <a:off x="1156" y="-2272"/>
            <a:ext cx="9144000" cy="6860272"/>
          </a:xfrm>
          <a:prstGeom prst="rect">
            <a:avLst/>
          </a:prstGeom>
        </p:spPr>
      </p:pic>
      <p:sp>
        <p:nvSpPr>
          <p:cNvPr id="5123" name="Text Box 3"/>
          <p:cNvSpPr txBox="1">
            <a:spLocks noChangeArrowheads="1"/>
          </p:cNvSpPr>
          <p:nvPr/>
        </p:nvSpPr>
        <p:spPr bwMode="auto">
          <a:xfrm>
            <a:off x="7956376" y="476672"/>
            <a:ext cx="895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dirty="0"/>
              <a:t>Annual</a:t>
            </a:r>
          </a:p>
        </p:txBody>
      </p:sp>
      <p:sp>
        <p:nvSpPr>
          <p:cNvPr id="6" name="Text Box 3">
            <a:extLst>
              <a:ext uri="{FF2B5EF4-FFF2-40B4-BE49-F238E27FC236}">
                <a16:creationId xmlns:a16="http://schemas.microsoft.com/office/drawing/2014/main" id="{549AAB4A-C036-4AE9-885B-5F021602DDA4}"/>
              </a:ext>
            </a:extLst>
          </p:cNvPr>
          <p:cNvSpPr txBox="1">
            <a:spLocks noChangeArrowheads="1"/>
          </p:cNvSpPr>
          <p:nvPr/>
        </p:nvSpPr>
        <p:spPr bwMode="auto">
          <a:xfrm>
            <a:off x="1178569" y="4004161"/>
            <a:ext cx="489409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2400" b="1" dirty="0"/>
              <a:t>Ventnor (Oaklands)</a:t>
            </a:r>
          </a:p>
          <a:p>
            <a:r>
              <a:rPr lang="en-AU" altLang="en-US" sz="2400" b="1" dirty="0"/>
              <a:t>Annual Rainfall Anomaly 1916-2019</a:t>
            </a:r>
          </a:p>
          <a:p>
            <a:r>
              <a:rPr lang="en-AU" altLang="en-US" sz="2400" dirty="0"/>
              <a:t>Long Term Average 775mm</a:t>
            </a:r>
          </a:p>
          <a:p>
            <a:r>
              <a:rPr lang="en-AU" altLang="en-US" sz="2400" dirty="0"/>
              <a:t>(last 20 years = 13 drier, 7 wetter)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9292C2-F687-4E19-A191-948879518F33}"/>
              </a:ext>
            </a:extLst>
          </p:cNvPr>
          <p:cNvPicPr>
            <a:picLocks noChangeAspect="1"/>
          </p:cNvPicPr>
          <p:nvPr/>
        </p:nvPicPr>
        <p:blipFill>
          <a:blip r:embed="rId2"/>
          <a:stretch>
            <a:fillRect/>
          </a:stretch>
        </p:blipFill>
        <p:spPr>
          <a:xfrm>
            <a:off x="0" y="0"/>
            <a:ext cx="4572000" cy="3429000"/>
          </a:xfrm>
          <a:prstGeom prst="rect">
            <a:avLst/>
          </a:prstGeom>
        </p:spPr>
      </p:pic>
      <p:sp>
        <p:nvSpPr>
          <p:cNvPr id="5" name="Text Box 3"/>
          <p:cNvSpPr txBox="1">
            <a:spLocks noChangeArrowheads="1"/>
          </p:cNvSpPr>
          <p:nvPr/>
        </p:nvSpPr>
        <p:spPr bwMode="auto">
          <a:xfrm>
            <a:off x="323528" y="216024"/>
            <a:ext cx="17491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dirty="0"/>
              <a:t>Summer 137mm</a:t>
            </a:r>
          </a:p>
        </p:txBody>
      </p:sp>
      <p:pic>
        <p:nvPicPr>
          <p:cNvPr id="4" name="Picture 3">
            <a:extLst>
              <a:ext uri="{FF2B5EF4-FFF2-40B4-BE49-F238E27FC236}">
                <a16:creationId xmlns:a16="http://schemas.microsoft.com/office/drawing/2014/main" id="{E054B237-289D-4B0A-BC0F-26D30A8FA839}"/>
              </a:ext>
            </a:extLst>
          </p:cNvPr>
          <p:cNvPicPr>
            <a:picLocks noChangeAspect="1"/>
          </p:cNvPicPr>
          <p:nvPr/>
        </p:nvPicPr>
        <p:blipFill>
          <a:blip r:embed="rId3"/>
          <a:stretch>
            <a:fillRect/>
          </a:stretch>
        </p:blipFill>
        <p:spPr>
          <a:xfrm>
            <a:off x="4572000" y="0"/>
            <a:ext cx="4571256" cy="3428442"/>
          </a:xfrm>
          <a:prstGeom prst="rect">
            <a:avLst/>
          </a:prstGeom>
        </p:spPr>
      </p:pic>
      <p:sp>
        <p:nvSpPr>
          <p:cNvPr id="7" name="Text Box 3">
            <a:extLst>
              <a:ext uri="{FF2B5EF4-FFF2-40B4-BE49-F238E27FC236}">
                <a16:creationId xmlns:a16="http://schemas.microsoft.com/office/drawing/2014/main" id="{45101E9A-5909-492E-ACFE-C024EFA2EBEF}"/>
              </a:ext>
            </a:extLst>
          </p:cNvPr>
          <p:cNvSpPr txBox="1">
            <a:spLocks noChangeArrowheads="1"/>
          </p:cNvSpPr>
          <p:nvPr/>
        </p:nvSpPr>
        <p:spPr bwMode="auto">
          <a:xfrm>
            <a:off x="7209999" y="262354"/>
            <a:ext cx="17171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dirty="0"/>
              <a:t>Autumn 194mm</a:t>
            </a:r>
          </a:p>
        </p:txBody>
      </p:sp>
      <p:pic>
        <p:nvPicPr>
          <p:cNvPr id="8" name="Picture 7">
            <a:extLst>
              <a:ext uri="{FF2B5EF4-FFF2-40B4-BE49-F238E27FC236}">
                <a16:creationId xmlns:a16="http://schemas.microsoft.com/office/drawing/2014/main" id="{803CB22A-A543-4D10-926F-24661AB06FC1}"/>
              </a:ext>
            </a:extLst>
          </p:cNvPr>
          <p:cNvPicPr>
            <a:picLocks noChangeAspect="1"/>
          </p:cNvPicPr>
          <p:nvPr/>
        </p:nvPicPr>
        <p:blipFill>
          <a:blip r:embed="rId4"/>
          <a:stretch>
            <a:fillRect/>
          </a:stretch>
        </p:blipFill>
        <p:spPr>
          <a:xfrm>
            <a:off x="0" y="3429000"/>
            <a:ext cx="4572000" cy="3429000"/>
          </a:xfrm>
          <a:prstGeom prst="rect">
            <a:avLst/>
          </a:prstGeom>
        </p:spPr>
      </p:pic>
      <p:sp>
        <p:nvSpPr>
          <p:cNvPr id="9" name="Text Box 3">
            <a:extLst>
              <a:ext uri="{FF2B5EF4-FFF2-40B4-BE49-F238E27FC236}">
                <a16:creationId xmlns:a16="http://schemas.microsoft.com/office/drawing/2014/main" id="{E7DA353A-EF5D-4B97-A804-65B7E16CC790}"/>
              </a:ext>
            </a:extLst>
          </p:cNvPr>
          <p:cNvSpPr txBox="1">
            <a:spLocks noChangeArrowheads="1"/>
          </p:cNvSpPr>
          <p:nvPr/>
        </p:nvSpPr>
        <p:spPr bwMode="auto">
          <a:xfrm>
            <a:off x="1546585" y="3645024"/>
            <a:ext cx="16051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dirty="0"/>
              <a:t>Winter 240mm</a:t>
            </a:r>
          </a:p>
        </p:txBody>
      </p:sp>
      <p:pic>
        <p:nvPicPr>
          <p:cNvPr id="10" name="Picture 9">
            <a:extLst>
              <a:ext uri="{FF2B5EF4-FFF2-40B4-BE49-F238E27FC236}">
                <a16:creationId xmlns:a16="http://schemas.microsoft.com/office/drawing/2014/main" id="{6E99E22A-4435-4291-A50F-F7327A955B8B}"/>
              </a:ext>
            </a:extLst>
          </p:cNvPr>
          <p:cNvPicPr>
            <a:picLocks noChangeAspect="1"/>
          </p:cNvPicPr>
          <p:nvPr/>
        </p:nvPicPr>
        <p:blipFill>
          <a:blip r:embed="rId5"/>
          <a:stretch>
            <a:fillRect/>
          </a:stretch>
        </p:blipFill>
        <p:spPr>
          <a:xfrm>
            <a:off x="4572000" y="3429000"/>
            <a:ext cx="4572000" cy="3429000"/>
          </a:xfrm>
          <a:prstGeom prst="rect">
            <a:avLst/>
          </a:prstGeom>
        </p:spPr>
      </p:pic>
      <p:sp>
        <p:nvSpPr>
          <p:cNvPr id="11" name="Text Box 3">
            <a:extLst>
              <a:ext uri="{FF2B5EF4-FFF2-40B4-BE49-F238E27FC236}">
                <a16:creationId xmlns:a16="http://schemas.microsoft.com/office/drawing/2014/main" id="{AF98D079-2C4C-4B17-86A4-7B110551448E}"/>
              </a:ext>
            </a:extLst>
          </p:cNvPr>
          <p:cNvSpPr txBox="1">
            <a:spLocks noChangeArrowheads="1"/>
          </p:cNvSpPr>
          <p:nvPr/>
        </p:nvSpPr>
        <p:spPr bwMode="auto">
          <a:xfrm>
            <a:off x="7468096" y="3645024"/>
            <a:ext cx="15488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dirty="0"/>
              <a:t>Spring 204mm</a:t>
            </a:r>
          </a:p>
        </p:txBody>
      </p:sp>
    </p:spTree>
    <p:extLst>
      <p:ext uri="{BB962C8B-B14F-4D97-AF65-F5344CB8AC3E}">
        <p14:creationId xmlns:p14="http://schemas.microsoft.com/office/powerpoint/2010/main" val="3121774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ED3B6EC-AE6D-4A29-BCAE-449253E8D1B9}"/>
              </a:ext>
            </a:extLst>
          </p:cNvPr>
          <p:cNvPicPr>
            <a:picLocks noChangeAspect="1"/>
          </p:cNvPicPr>
          <p:nvPr/>
        </p:nvPicPr>
        <p:blipFill>
          <a:blip r:embed="rId2"/>
          <a:stretch>
            <a:fillRect/>
          </a:stretch>
        </p:blipFill>
        <p:spPr>
          <a:xfrm>
            <a:off x="52387" y="5943600"/>
            <a:ext cx="2028825" cy="914400"/>
          </a:xfrm>
          <a:prstGeom prst="rect">
            <a:avLst/>
          </a:prstGeom>
        </p:spPr>
      </p:pic>
      <p:pic>
        <p:nvPicPr>
          <p:cNvPr id="6" name="Picture 5">
            <a:extLst>
              <a:ext uri="{FF2B5EF4-FFF2-40B4-BE49-F238E27FC236}">
                <a16:creationId xmlns:a16="http://schemas.microsoft.com/office/drawing/2014/main" id="{A32E996A-A51F-4A2F-B2A4-DC51C827D626}"/>
              </a:ext>
            </a:extLst>
          </p:cNvPr>
          <p:cNvPicPr>
            <a:picLocks noChangeAspect="1"/>
          </p:cNvPicPr>
          <p:nvPr/>
        </p:nvPicPr>
        <p:blipFill>
          <a:blip r:embed="rId3"/>
          <a:stretch>
            <a:fillRect/>
          </a:stretch>
        </p:blipFill>
        <p:spPr>
          <a:xfrm>
            <a:off x="0" y="4616722"/>
            <a:ext cx="9144000" cy="1925966"/>
          </a:xfrm>
          <a:prstGeom prst="rect">
            <a:avLst/>
          </a:prstGeom>
        </p:spPr>
      </p:pic>
      <p:sp>
        <p:nvSpPr>
          <p:cNvPr id="7" name="Rectangle 6">
            <a:extLst>
              <a:ext uri="{FF2B5EF4-FFF2-40B4-BE49-F238E27FC236}">
                <a16:creationId xmlns:a16="http://schemas.microsoft.com/office/drawing/2014/main" id="{0F8CD156-D53D-441A-82FC-48BF97471C85}"/>
              </a:ext>
            </a:extLst>
          </p:cNvPr>
          <p:cNvSpPr/>
          <p:nvPr/>
        </p:nvSpPr>
        <p:spPr>
          <a:xfrm>
            <a:off x="52387" y="6488668"/>
            <a:ext cx="8490857" cy="369332"/>
          </a:xfrm>
          <a:prstGeom prst="rect">
            <a:avLst/>
          </a:prstGeom>
        </p:spPr>
        <p:txBody>
          <a:bodyPr wrap="square">
            <a:spAutoFit/>
          </a:bodyPr>
          <a:lstStyle/>
          <a:p>
            <a:r>
              <a:rPr lang="en-AU" dirty="0">
                <a:hlinkClick r:id="rId4"/>
              </a:rPr>
              <a:t>https://eldoradoweather.com/climate/world-maps/world-precipitable-water.html</a:t>
            </a:r>
            <a:endParaRPr lang="en-AU" dirty="0"/>
          </a:p>
        </p:txBody>
      </p:sp>
      <p:sp>
        <p:nvSpPr>
          <p:cNvPr id="8" name="TextBox 7">
            <a:extLst>
              <a:ext uri="{FF2B5EF4-FFF2-40B4-BE49-F238E27FC236}">
                <a16:creationId xmlns:a16="http://schemas.microsoft.com/office/drawing/2014/main" id="{75E470D5-8ADE-4EED-85FE-B76ABA6B7409}"/>
              </a:ext>
            </a:extLst>
          </p:cNvPr>
          <p:cNvSpPr txBox="1"/>
          <p:nvPr/>
        </p:nvSpPr>
        <p:spPr>
          <a:xfrm>
            <a:off x="6463716" y="600379"/>
            <a:ext cx="2735516" cy="3416320"/>
          </a:xfrm>
          <a:prstGeom prst="rect">
            <a:avLst/>
          </a:prstGeom>
          <a:noFill/>
        </p:spPr>
        <p:txBody>
          <a:bodyPr wrap="square" rtlCol="0">
            <a:spAutoFit/>
          </a:bodyPr>
          <a:lstStyle/>
          <a:p>
            <a:r>
              <a:rPr lang="en-AU" sz="2400" b="1" dirty="0"/>
              <a:t>Total Precipitable Water</a:t>
            </a:r>
          </a:p>
          <a:p>
            <a:endParaRPr lang="en-AU" sz="2400" dirty="0"/>
          </a:p>
          <a:p>
            <a:r>
              <a:rPr lang="en-AU" sz="2400" dirty="0"/>
              <a:t>A key ingredient for rainfall </a:t>
            </a:r>
          </a:p>
          <a:p>
            <a:endParaRPr lang="en-AU" sz="2400" dirty="0"/>
          </a:p>
          <a:p>
            <a:r>
              <a:rPr lang="en-AU" sz="2400" dirty="0"/>
              <a:t>Why seasonal forecasters watch the equator……</a:t>
            </a:r>
          </a:p>
        </p:txBody>
      </p:sp>
      <p:pic>
        <p:nvPicPr>
          <p:cNvPr id="2" name="Picture 1">
            <a:extLst>
              <a:ext uri="{FF2B5EF4-FFF2-40B4-BE49-F238E27FC236}">
                <a16:creationId xmlns:a16="http://schemas.microsoft.com/office/drawing/2014/main" id="{CB7DEDBD-A17F-43DE-B550-D712A52C9220}"/>
              </a:ext>
            </a:extLst>
          </p:cNvPr>
          <p:cNvPicPr>
            <a:picLocks noChangeAspect="1"/>
          </p:cNvPicPr>
          <p:nvPr/>
        </p:nvPicPr>
        <p:blipFill>
          <a:blip r:embed="rId5"/>
          <a:stretch>
            <a:fillRect/>
          </a:stretch>
        </p:blipFill>
        <p:spPr>
          <a:xfrm>
            <a:off x="-1606032" y="458691"/>
            <a:ext cx="8069748" cy="4030688"/>
          </a:xfrm>
          <a:prstGeom prst="rect">
            <a:avLst/>
          </a:prstGeom>
        </p:spPr>
      </p:pic>
    </p:spTree>
    <p:extLst>
      <p:ext uri="{BB962C8B-B14F-4D97-AF65-F5344CB8AC3E}">
        <p14:creationId xmlns:p14="http://schemas.microsoft.com/office/powerpoint/2010/main" val="37385790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2|26.4|34.8"/>
</p:tagLst>
</file>

<file path=ppt/tags/tag2.xml><?xml version="1.0" encoding="utf-8"?>
<p:tagLst xmlns:a="http://schemas.openxmlformats.org/drawingml/2006/main" xmlns:r="http://schemas.openxmlformats.org/officeDocument/2006/relationships" xmlns:p="http://schemas.openxmlformats.org/presentationml/2006/main">
  <p:tag name="TIMING" val="|4.2|26.4|34.8"/>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TIMING" val="|4.2|26.4|34.8"/>
</p:tagLst>
</file>

<file path=ppt/tags/tag7.xml><?xml version="1.0" encoding="utf-8"?>
<p:tagLst xmlns:a="http://schemas.openxmlformats.org/drawingml/2006/main" xmlns:r="http://schemas.openxmlformats.org/officeDocument/2006/relationships" xmlns:p="http://schemas.openxmlformats.org/presentationml/2006/main">
  <p:tag name="TIMING" val="|4.2|26.4|34.8"/>
</p:tagLst>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D6D5650E6D6FF47ABBD8C12B84FD02F" ma:contentTypeVersion="10" ma:contentTypeDescription="Create a new document." ma:contentTypeScope="" ma:versionID="5787a6d543bda3b9d5ece8164c1754f7">
  <xsd:schema xmlns:xsd="http://www.w3.org/2001/XMLSchema" xmlns:xs="http://www.w3.org/2001/XMLSchema" xmlns:p="http://schemas.microsoft.com/office/2006/metadata/properties" xmlns:ns3="71ad2657-dae8-4826-bee2-6d345d45c910" targetNamespace="http://schemas.microsoft.com/office/2006/metadata/properties" ma:root="true" ma:fieldsID="71034b9bfbc0153d040007cad21db7bc" ns3:_="">
    <xsd:import namespace="71ad2657-dae8-4826-bee2-6d345d45c91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d2657-dae8-4826-bee2-6d345d45c9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36DB4A-69CA-47DF-9755-36DADCC5B257}">
  <ds:schemaRefs>
    <ds:schemaRef ds:uri="http://schemas.microsoft.com/sharepoint/v3/contenttype/forms"/>
  </ds:schemaRefs>
</ds:datastoreItem>
</file>

<file path=customXml/itemProps2.xml><?xml version="1.0" encoding="utf-8"?>
<ds:datastoreItem xmlns:ds="http://schemas.openxmlformats.org/officeDocument/2006/customXml" ds:itemID="{1D657A74-9DAA-4E75-B7B5-A8B3C06319CE}">
  <ds:schemaRefs>
    <ds:schemaRef ds:uri="http://purl.org/dc/elements/1.1/"/>
    <ds:schemaRef ds:uri="http://schemas.microsoft.com/office/2006/metadata/properties"/>
    <ds:schemaRef ds:uri="http://purl.org/dc/terms/"/>
    <ds:schemaRef ds:uri="71ad2657-dae8-4826-bee2-6d345d45c910"/>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4F43673B-3D96-4D9B-9C47-61DD0686D5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d2657-dae8-4826-bee2-6d345d45c9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25472</TotalTime>
  <Words>3064</Words>
  <Application>Microsoft Office PowerPoint</Application>
  <PresentationFormat>On-screen Show (4:3)</PresentationFormat>
  <Paragraphs>291</Paragraphs>
  <Slides>35</Slides>
  <Notes>27</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35</vt:i4>
      </vt:variant>
    </vt:vector>
  </HeadingPairs>
  <TitlesOfParts>
    <vt:vector size="43" baseType="lpstr">
      <vt:lpstr>Arial</vt:lpstr>
      <vt:lpstr>Calibri</vt:lpstr>
      <vt:lpstr>Calibri Light</vt:lpstr>
      <vt:lpstr>Lucida Sans Std</vt:lpstr>
      <vt:lpstr>Office Theme</vt:lpstr>
      <vt:lpstr>Custom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Pink</dc:creator>
  <cp:lastModifiedBy>Joel Geoghegan</cp:lastModifiedBy>
  <cp:revision>434</cp:revision>
  <cp:lastPrinted>2019-02-28T07:15:19Z</cp:lastPrinted>
  <dcterms:created xsi:type="dcterms:W3CDTF">2015-10-29T00:41:52Z</dcterms:created>
  <dcterms:modified xsi:type="dcterms:W3CDTF">2020-07-15T00:32:49Z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0x010100DD6D5650E6D6FF47ABBD8C12B84FD02F</vt:lpwstr>
  </property>
</Properties>
</file>